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76" r:id="rId3"/>
    <p:sldId id="374" r:id="rId4"/>
    <p:sldId id="364" r:id="rId5"/>
    <p:sldId id="372" r:id="rId6"/>
    <p:sldId id="365" r:id="rId7"/>
    <p:sldId id="366" r:id="rId8"/>
    <p:sldId id="373" r:id="rId9"/>
    <p:sldId id="375" r:id="rId10"/>
    <p:sldId id="261" r:id="rId11"/>
    <p:sldId id="262" r:id="rId12"/>
    <p:sldId id="263" r:id="rId13"/>
    <p:sldId id="378" r:id="rId14"/>
    <p:sldId id="379" r:id="rId15"/>
    <p:sldId id="393" r:id="rId16"/>
    <p:sldId id="385" r:id="rId17"/>
    <p:sldId id="380" r:id="rId18"/>
    <p:sldId id="391" r:id="rId19"/>
    <p:sldId id="392" r:id="rId20"/>
    <p:sldId id="394" r:id="rId21"/>
    <p:sldId id="390" r:id="rId22"/>
    <p:sldId id="389" r:id="rId23"/>
    <p:sldId id="386" r:id="rId24"/>
    <p:sldId id="387" r:id="rId25"/>
    <p:sldId id="3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59A927-35B4-489E-8013-A0AEDDA7E3A1}" v="296" dt="2018-11-15T22:56:44.292"/>
    <p1510:client id="{68E3613B-3592-4CF3-A5C5-4BD49E74ECF6}" v="13" dt="2018-11-16T18:44:38.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8" d="100"/>
          <a:sy n="98" d="100"/>
        </p:scale>
        <p:origin x="544"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Ehrenhofer" userId="473062b43ff0ad33" providerId="LiveId" clId="{68E3613B-3592-4CF3-A5C5-4BD49E74ECF6}"/>
    <pc:docChg chg="undo custSel mod addSld delSld modSld">
      <pc:chgData name="Justin Ehrenhofer" userId="473062b43ff0ad33" providerId="LiveId" clId="{68E3613B-3592-4CF3-A5C5-4BD49E74ECF6}" dt="2018-11-16T18:45:28.500" v="48" actId="20577"/>
      <pc:docMkLst>
        <pc:docMk/>
      </pc:docMkLst>
      <pc:sldChg chg="del">
        <pc:chgData name="Justin Ehrenhofer" userId="473062b43ff0ad33" providerId="LiveId" clId="{68E3613B-3592-4CF3-A5C5-4BD49E74ECF6}" dt="2018-11-16T18:39:14.597" v="0" actId="2696"/>
        <pc:sldMkLst>
          <pc:docMk/>
          <pc:sldMk cId="3132634129" sldId="271"/>
        </pc:sldMkLst>
      </pc:sldChg>
      <pc:sldChg chg="del">
        <pc:chgData name="Justin Ehrenhofer" userId="473062b43ff0ad33" providerId="LiveId" clId="{68E3613B-3592-4CF3-A5C5-4BD49E74ECF6}" dt="2018-11-16T18:39:14.633" v="1" actId="2696"/>
        <pc:sldMkLst>
          <pc:docMk/>
          <pc:sldMk cId="630441839" sldId="293"/>
        </pc:sldMkLst>
      </pc:sldChg>
      <pc:sldChg chg="del">
        <pc:chgData name="Justin Ehrenhofer" userId="473062b43ff0ad33" providerId="LiveId" clId="{68E3613B-3592-4CF3-A5C5-4BD49E74ECF6}" dt="2018-11-16T18:39:14.789" v="6" actId="2696"/>
        <pc:sldMkLst>
          <pc:docMk/>
          <pc:sldMk cId="4041730323" sldId="310"/>
        </pc:sldMkLst>
      </pc:sldChg>
      <pc:sldChg chg="del">
        <pc:chgData name="Justin Ehrenhofer" userId="473062b43ff0ad33" providerId="LiveId" clId="{68E3613B-3592-4CF3-A5C5-4BD49E74ECF6}" dt="2018-11-16T18:39:14.819" v="7" actId="2696"/>
        <pc:sldMkLst>
          <pc:docMk/>
          <pc:sldMk cId="1568999620" sldId="311"/>
        </pc:sldMkLst>
      </pc:sldChg>
      <pc:sldChg chg="del">
        <pc:chgData name="Justin Ehrenhofer" userId="473062b43ff0ad33" providerId="LiveId" clId="{68E3613B-3592-4CF3-A5C5-4BD49E74ECF6}" dt="2018-11-16T18:39:14.759" v="5" actId="2696"/>
        <pc:sldMkLst>
          <pc:docMk/>
          <pc:sldMk cId="1334472126" sldId="326"/>
        </pc:sldMkLst>
      </pc:sldChg>
      <pc:sldChg chg="delSp modSp add del delAnim">
        <pc:chgData name="Justin Ehrenhofer" userId="473062b43ff0ad33" providerId="LiveId" clId="{68E3613B-3592-4CF3-A5C5-4BD49E74ECF6}" dt="2018-11-16T18:44:48.663" v="30" actId="2696"/>
        <pc:sldMkLst>
          <pc:docMk/>
          <pc:sldMk cId="3251912958" sldId="343"/>
        </pc:sldMkLst>
        <pc:spChg chg="mod">
          <ac:chgData name="Justin Ehrenhofer" userId="473062b43ff0ad33" providerId="LiveId" clId="{68E3613B-3592-4CF3-A5C5-4BD49E74ECF6}" dt="2018-11-16T18:44:38.086" v="28" actId="20577"/>
          <ac:spMkLst>
            <pc:docMk/>
            <pc:sldMk cId="3251912958" sldId="343"/>
            <ac:spMk id="2" creationId="{00000000-0000-0000-0000-000000000000}"/>
          </ac:spMkLst>
        </pc:spChg>
        <pc:spChg chg="del">
          <ac:chgData name="Justin Ehrenhofer" userId="473062b43ff0ad33" providerId="LiveId" clId="{68E3613B-3592-4CF3-A5C5-4BD49E74ECF6}" dt="2018-11-16T18:44:43.181" v="29" actId="478"/>
          <ac:spMkLst>
            <pc:docMk/>
            <pc:sldMk cId="3251912958" sldId="343"/>
            <ac:spMk id="14" creationId="{00000000-0000-0000-0000-000000000000}"/>
          </ac:spMkLst>
        </pc:spChg>
        <pc:spChg chg="del">
          <ac:chgData name="Justin Ehrenhofer" userId="473062b43ff0ad33" providerId="LiveId" clId="{68E3613B-3592-4CF3-A5C5-4BD49E74ECF6}" dt="2018-11-16T18:44:43.181" v="29" actId="478"/>
          <ac:spMkLst>
            <pc:docMk/>
            <pc:sldMk cId="3251912958" sldId="343"/>
            <ac:spMk id="20" creationId="{B73D8C6A-A48B-4D20-B3C5-1AC02A56B203}"/>
          </ac:spMkLst>
        </pc:spChg>
        <pc:spChg chg="del">
          <ac:chgData name="Justin Ehrenhofer" userId="473062b43ff0ad33" providerId="LiveId" clId="{68E3613B-3592-4CF3-A5C5-4BD49E74ECF6}" dt="2018-11-16T18:44:43.181" v="29" actId="478"/>
          <ac:spMkLst>
            <pc:docMk/>
            <pc:sldMk cId="3251912958" sldId="343"/>
            <ac:spMk id="27" creationId="{00000000-0000-0000-0000-000000000000}"/>
          </ac:spMkLst>
        </pc:spChg>
        <pc:spChg chg="del">
          <ac:chgData name="Justin Ehrenhofer" userId="473062b43ff0ad33" providerId="LiveId" clId="{68E3613B-3592-4CF3-A5C5-4BD49E74ECF6}" dt="2018-11-16T18:44:43.181" v="29" actId="478"/>
          <ac:spMkLst>
            <pc:docMk/>
            <pc:sldMk cId="3251912958" sldId="343"/>
            <ac:spMk id="29" creationId="{AF094387-B9C8-4354-BBBC-7D57D74B0494}"/>
          </ac:spMkLst>
        </pc:spChg>
        <pc:spChg chg="del">
          <ac:chgData name="Justin Ehrenhofer" userId="473062b43ff0ad33" providerId="LiveId" clId="{68E3613B-3592-4CF3-A5C5-4BD49E74ECF6}" dt="2018-11-16T18:44:43.181" v="29" actId="478"/>
          <ac:spMkLst>
            <pc:docMk/>
            <pc:sldMk cId="3251912958" sldId="343"/>
            <ac:spMk id="36" creationId="{DDC508AF-D35F-4DD0-B760-957760557061}"/>
          </ac:spMkLst>
        </pc:spChg>
        <pc:spChg chg="del">
          <ac:chgData name="Justin Ehrenhofer" userId="473062b43ff0ad33" providerId="LiveId" clId="{68E3613B-3592-4CF3-A5C5-4BD49E74ECF6}" dt="2018-11-16T18:44:43.181" v="29" actId="478"/>
          <ac:spMkLst>
            <pc:docMk/>
            <pc:sldMk cId="3251912958" sldId="343"/>
            <ac:spMk id="39" creationId="{EB8C1905-E9DF-4664-A441-96DBA31D8651}"/>
          </ac:spMkLst>
        </pc:spChg>
        <pc:grpChg chg="del">
          <ac:chgData name="Justin Ehrenhofer" userId="473062b43ff0ad33" providerId="LiveId" clId="{68E3613B-3592-4CF3-A5C5-4BD49E74ECF6}" dt="2018-11-16T18:44:43.181" v="29" actId="478"/>
          <ac:grpSpMkLst>
            <pc:docMk/>
            <pc:sldMk cId="3251912958" sldId="343"/>
            <ac:grpSpMk id="17" creationId="{00000000-0000-0000-0000-000000000000}"/>
          </ac:grpSpMkLst>
        </pc:grpChg>
        <pc:grpChg chg="del">
          <ac:chgData name="Justin Ehrenhofer" userId="473062b43ff0ad33" providerId="LiveId" clId="{68E3613B-3592-4CF3-A5C5-4BD49E74ECF6}" dt="2018-11-16T18:44:43.181" v="29" actId="478"/>
          <ac:grpSpMkLst>
            <pc:docMk/>
            <pc:sldMk cId="3251912958" sldId="343"/>
            <ac:grpSpMk id="21" creationId="{00000000-0000-0000-0000-000000000000}"/>
          </ac:grpSpMkLst>
        </pc:grpChg>
        <pc:picChg chg="del">
          <ac:chgData name="Justin Ehrenhofer" userId="473062b43ff0ad33" providerId="LiveId" clId="{68E3613B-3592-4CF3-A5C5-4BD49E74ECF6}" dt="2018-11-16T18:44:43.181" v="29" actId="478"/>
          <ac:picMkLst>
            <pc:docMk/>
            <pc:sldMk cId="3251912958" sldId="343"/>
            <ac:picMk id="4" creationId="{C19A55BD-0EF9-4321-9C4F-6310501175E8}"/>
          </ac:picMkLst>
        </pc:picChg>
        <pc:picChg chg="del">
          <ac:chgData name="Justin Ehrenhofer" userId="473062b43ff0ad33" providerId="LiveId" clId="{68E3613B-3592-4CF3-A5C5-4BD49E74ECF6}" dt="2018-11-16T18:44:43.181" v="29" actId="478"/>
          <ac:picMkLst>
            <pc:docMk/>
            <pc:sldMk cId="3251912958" sldId="343"/>
            <ac:picMk id="28" creationId="{7B3DF04C-A994-4FE9-8822-02FB11E41C6A}"/>
          </ac:picMkLst>
        </pc:picChg>
        <pc:picChg chg="del">
          <ac:chgData name="Justin Ehrenhofer" userId="473062b43ff0ad33" providerId="LiveId" clId="{68E3613B-3592-4CF3-A5C5-4BD49E74ECF6}" dt="2018-11-16T18:44:43.181" v="29" actId="478"/>
          <ac:picMkLst>
            <pc:docMk/>
            <pc:sldMk cId="3251912958" sldId="343"/>
            <ac:picMk id="33" creationId="{B31997B3-3380-4C23-A162-8FC19DD3CF23}"/>
          </ac:picMkLst>
        </pc:picChg>
      </pc:sldChg>
      <pc:sldChg chg="del">
        <pc:chgData name="Justin Ehrenhofer" userId="473062b43ff0ad33" providerId="LiveId" clId="{68E3613B-3592-4CF3-A5C5-4BD49E74ECF6}" dt="2018-11-16T18:39:14.860" v="9" actId="2696"/>
        <pc:sldMkLst>
          <pc:docMk/>
          <pc:sldMk cId="81315129" sldId="360"/>
        </pc:sldMkLst>
      </pc:sldChg>
      <pc:sldChg chg="del">
        <pc:chgData name="Justin Ehrenhofer" userId="473062b43ff0ad33" providerId="LiveId" clId="{68E3613B-3592-4CF3-A5C5-4BD49E74ECF6}" dt="2018-11-16T18:39:14.683" v="2" actId="2696"/>
        <pc:sldMkLst>
          <pc:docMk/>
          <pc:sldMk cId="3076191372" sldId="367"/>
        </pc:sldMkLst>
      </pc:sldChg>
      <pc:sldChg chg="del">
        <pc:chgData name="Justin Ehrenhofer" userId="473062b43ff0ad33" providerId="LiveId" clId="{68E3613B-3592-4CF3-A5C5-4BD49E74ECF6}" dt="2018-11-16T18:39:14.699" v="3" actId="2696"/>
        <pc:sldMkLst>
          <pc:docMk/>
          <pc:sldMk cId="841854324" sldId="368"/>
        </pc:sldMkLst>
      </pc:sldChg>
      <pc:sldChg chg="del">
        <pc:chgData name="Justin Ehrenhofer" userId="473062b43ff0ad33" providerId="LiveId" clId="{68E3613B-3592-4CF3-A5C5-4BD49E74ECF6}" dt="2018-11-16T18:39:14.835" v="8" actId="2696"/>
        <pc:sldMkLst>
          <pc:docMk/>
          <pc:sldMk cId="888066222" sldId="369"/>
        </pc:sldMkLst>
      </pc:sldChg>
      <pc:sldChg chg="del">
        <pc:chgData name="Justin Ehrenhofer" userId="473062b43ff0ad33" providerId="LiveId" clId="{68E3613B-3592-4CF3-A5C5-4BD49E74ECF6}" dt="2018-11-16T18:39:14.727" v="4" actId="2696"/>
        <pc:sldMkLst>
          <pc:docMk/>
          <pc:sldMk cId="3283338574" sldId="381"/>
        </pc:sldMkLst>
      </pc:sldChg>
      <pc:sldChg chg="modSp">
        <pc:chgData name="Justin Ehrenhofer" userId="473062b43ff0ad33" providerId="LiveId" clId="{68E3613B-3592-4CF3-A5C5-4BD49E74ECF6}" dt="2018-11-16T18:45:28.500" v="48" actId="20577"/>
        <pc:sldMkLst>
          <pc:docMk/>
          <pc:sldMk cId="3346480185" sldId="393"/>
        </pc:sldMkLst>
        <pc:spChg chg="mod">
          <ac:chgData name="Justin Ehrenhofer" userId="473062b43ff0ad33" providerId="LiveId" clId="{68E3613B-3592-4CF3-A5C5-4BD49E74ECF6}" dt="2018-11-16T18:45:28.500" v="48" actId="20577"/>
          <ac:spMkLst>
            <pc:docMk/>
            <pc:sldMk cId="3346480185" sldId="393"/>
            <ac:spMk id="3" creationId="{C18F3C64-EECF-4D9C-B4AF-1BBFB04C81CF}"/>
          </ac:spMkLst>
        </pc:spChg>
      </pc:sldChg>
      <pc:sldChg chg="addSp delSp modSp add mod setBg">
        <pc:chgData name="Justin Ehrenhofer" userId="473062b43ff0ad33" providerId="LiveId" clId="{68E3613B-3592-4CF3-A5C5-4BD49E74ECF6}" dt="2018-11-16T18:40:55.443" v="17"/>
        <pc:sldMkLst>
          <pc:docMk/>
          <pc:sldMk cId="302866523" sldId="394"/>
        </pc:sldMkLst>
        <pc:spChg chg="mod">
          <ac:chgData name="Justin Ehrenhofer" userId="473062b43ff0ad33" providerId="LiveId" clId="{68E3613B-3592-4CF3-A5C5-4BD49E74ECF6}" dt="2018-11-16T18:39:58.362" v="15" actId="26606"/>
          <ac:spMkLst>
            <pc:docMk/>
            <pc:sldMk cId="302866523" sldId="394"/>
            <ac:spMk id="4" creationId="{42BD87B4-596D-49DB-87D0-86CF74A9630B}"/>
          </ac:spMkLst>
        </pc:spChg>
        <pc:spChg chg="add">
          <ac:chgData name="Justin Ehrenhofer" userId="473062b43ff0ad33" providerId="LiveId" clId="{68E3613B-3592-4CF3-A5C5-4BD49E74ECF6}" dt="2018-11-16T18:39:58.362" v="15" actId="26606"/>
          <ac:spMkLst>
            <pc:docMk/>
            <pc:sldMk cId="302866523" sldId="394"/>
            <ac:spMk id="9" creationId="{1707FC24-6981-43D9-B525-C7832BA22463}"/>
          </ac:spMkLst>
        </pc:spChg>
        <pc:picChg chg="add mod">
          <ac:chgData name="Justin Ehrenhofer" userId="473062b43ff0ad33" providerId="LiveId" clId="{68E3613B-3592-4CF3-A5C5-4BD49E74ECF6}" dt="2018-11-16T18:40:55.443" v="17"/>
          <ac:picMkLst>
            <pc:docMk/>
            <pc:sldMk cId="302866523" sldId="394"/>
            <ac:picMk id="3" creationId="{6463D4A5-9DEE-4462-9092-432A8133D97F}"/>
          </ac:picMkLst>
        </pc:picChg>
        <pc:picChg chg="del">
          <ac:chgData name="Justin Ehrenhofer" userId="473062b43ff0ad33" providerId="LiveId" clId="{68E3613B-3592-4CF3-A5C5-4BD49E74ECF6}" dt="2018-11-16T18:39:51.214" v="11" actId="478"/>
          <ac:picMkLst>
            <pc:docMk/>
            <pc:sldMk cId="302866523" sldId="394"/>
            <ac:picMk id="5" creationId="{35BFBDC2-0A8D-486B-9334-3969C0E98D60}"/>
          </ac:picMkLst>
        </pc:picChg>
        <pc:picChg chg="del">
          <ac:chgData name="Justin Ehrenhofer" userId="473062b43ff0ad33" providerId="LiveId" clId="{68E3613B-3592-4CF3-A5C5-4BD49E74ECF6}" dt="2018-11-16T18:39:51.214" v="11" actId="478"/>
          <ac:picMkLst>
            <pc:docMk/>
            <pc:sldMk cId="302866523" sldId="394"/>
            <ac:picMk id="7" creationId="{8F5C3635-9894-4C09-887F-3DE68EB04DC4}"/>
          </ac:picMkLst>
        </pc:picChg>
      </pc:sldChg>
    </pc:docChg>
  </pc:docChgLst>
  <pc:docChgLst>
    <pc:chgData name="Justin Ehrenhofer" userId="473062b43ff0ad33" providerId="LiveId" clId="{8659A927-35B4-489E-8013-A0AEDDA7E3A1}"/>
    <pc:docChg chg="undo redo custSel addSld delSld modSld sldOrd modMainMaster">
      <pc:chgData name="Justin Ehrenhofer" userId="473062b43ff0ad33" providerId="LiveId" clId="{8659A927-35B4-489E-8013-A0AEDDA7E3A1}" dt="2018-11-15T23:03:34.323" v="2861" actId="20577"/>
      <pc:docMkLst>
        <pc:docMk/>
      </pc:docMkLst>
      <pc:sldChg chg="modSp setBg">
        <pc:chgData name="Justin Ehrenhofer" userId="473062b43ff0ad33" providerId="LiveId" clId="{8659A927-35B4-489E-8013-A0AEDDA7E3A1}" dt="2018-11-15T22:43:01.569" v="2239"/>
        <pc:sldMkLst>
          <pc:docMk/>
          <pc:sldMk cId="2201372338" sldId="256"/>
        </pc:sldMkLst>
        <pc:spChg chg="mod">
          <ac:chgData name="Justin Ehrenhofer" userId="473062b43ff0ad33" providerId="LiveId" clId="{8659A927-35B4-489E-8013-A0AEDDA7E3A1}" dt="2018-11-15T17:31:48.849" v="52" actId="6549"/>
          <ac:spMkLst>
            <pc:docMk/>
            <pc:sldMk cId="2201372338" sldId="256"/>
            <ac:spMk id="6" creationId="{3561AE8C-46E7-4E1A-8D87-100ECD59E08F}"/>
          </ac:spMkLst>
        </pc:spChg>
      </pc:sldChg>
      <pc:sldChg chg="add setBg">
        <pc:chgData name="Justin Ehrenhofer" userId="473062b43ff0ad33" providerId="LiveId" clId="{8659A927-35B4-489E-8013-A0AEDDA7E3A1}" dt="2018-11-15T22:43:01.569" v="2239"/>
        <pc:sldMkLst>
          <pc:docMk/>
          <pc:sldMk cId="2639691118" sldId="261"/>
        </pc:sldMkLst>
      </pc:sldChg>
      <pc:sldChg chg="add setBg">
        <pc:chgData name="Justin Ehrenhofer" userId="473062b43ff0ad33" providerId="LiveId" clId="{8659A927-35B4-489E-8013-A0AEDDA7E3A1}" dt="2018-11-15T22:43:01.569" v="2239"/>
        <pc:sldMkLst>
          <pc:docMk/>
          <pc:sldMk cId="1975062621" sldId="262"/>
        </pc:sldMkLst>
      </pc:sldChg>
      <pc:sldChg chg="add setBg">
        <pc:chgData name="Justin Ehrenhofer" userId="473062b43ff0ad33" providerId="LiveId" clId="{8659A927-35B4-489E-8013-A0AEDDA7E3A1}" dt="2018-11-15T22:43:01.569" v="2239"/>
        <pc:sldMkLst>
          <pc:docMk/>
          <pc:sldMk cId="1662961765" sldId="263"/>
        </pc:sldMkLst>
      </pc:sldChg>
      <pc:sldChg chg="modSp add setBg">
        <pc:chgData name="Justin Ehrenhofer" userId="473062b43ff0ad33" providerId="LiveId" clId="{8659A927-35B4-489E-8013-A0AEDDA7E3A1}" dt="2018-11-15T22:43:01.569" v="2239"/>
        <pc:sldMkLst>
          <pc:docMk/>
          <pc:sldMk cId="3132634129" sldId="271"/>
        </pc:sldMkLst>
        <pc:spChg chg="mod">
          <ac:chgData name="Justin Ehrenhofer" userId="473062b43ff0ad33" providerId="LiveId" clId="{8659A927-35B4-489E-8013-A0AEDDA7E3A1}" dt="2018-11-15T22:41:43.954" v="2231" actId="20577"/>
          <ac:spMkLst>
            <pc:docMk/>
            <pc:sldMk cId="3132634129" sldId="271"/>
            <ac:spMk id="2" creationId="{00000000-0000-0000-0000-000000000000}"/>
          </ac:spMkLst>
        </pc:spChg>
      </pc:sldChg>
      <pc:sldChg chg="add setBg">
        <pc:chgData name="Justin Ehrenhofer" userId="473062b43ff0ad33" providerId="LiveId" clId="{8659A927-35B4-489E-8013-A0AEDDA7E3A1}" dt="2018-11-15T22:43:01.569" v="2239"/>
        <pc:sldMkLst>
          <pc:docMk/>
          <pc:sldMk cId="630441839" sldId="293"/>
        </pc:sldMkLst>
      </pc:sldChg>
      <pc:sldChg chg="add setBg">
        <pc:chgData name="Justin Ehrenhofer" userId="473062b43ff0ad33" providerId="LiveId" clId="{8659A927-35B4-489E-8013-A0AEDDA7E3A1}" dt="2018-11-15T22:43:01.569" v="2239"/>
        <pc:sldMkLst>
          <pc:docMk/>
          <pc:sldMk cId="4041730323" sldId="310"/>
        </pc:sldMkLst>
      </pc:sldChg>
      <pc:sldChg chg="add setBg">
        <pc:chgData name="Justin Ehrenhofer" userId="473062b43ff0ad33" providerId="LiveId" clId="{8659A927-35B4-489E-8013-A0AEDDA7E3A1}" dt="2018-11-15T22:43:01.569" v="2239"/>
        <pc:sldMkLst>
          <pc:docMk/>
          <pc:sldMk cId="1568999620" sldId="311"/>
        </pc:sldMkLst>
      </pc:sldChg>
      <pc:sldChg chg="add setBg">
        <pc:chgData name="Justin Ehrenhofer" userId="473062b43ff0ad33" providerId="LiveId" clId="{8659A927-35B4-489E-8013-A0AEDDA7E3A1}" dt="2018-11-15T22:43:01.569" v="2239"/>
        <pc:sldMkLst>
          <pc:docMk/>
          <pc:sldMk cId="1334472126" sldId="326"/>
        </pc:sldMkLst>
      </pc:sldChg>
      <pc:sldChg chg="add setBg">
        <pc:chgData name="Justin Ehrenhofer" userId="473062b43ff0ad33" providerId="LiveId" clId="{8659A927-35B4-489E-8013-A0AEDDA7E3A1}" dt="2018-11-15T22:43:01.569" v="2239"/>
        <pc:sldMkLst>
          <pc:docMk/>
          <pc:sldMk cId="3251912958" sldId="343"/>
        </pc:sldMkLst>
      </pc:sldChg>
      <pc:sldChg chg="addSp delSp add setBg">
        <pc:chgData name="Justin Ehrenhofer" userId="473062b43ff0ad33" providerId="LiveId" clId="{8659A927-35B4-489E-8013-A0AEDDA7E3A1}" dt="2018-11-15T22:43:01.569" v="2239"/>
        <pc:sldMkLst>
          <pc:docMk/>
          <pc:sldMk cId="81315129" sldId="360"/>
        </pc:sldMkLst>
        <pc:spChg chg="add del">
          <ac:chgData name="Justin Ehrenhofer" userId="473062b43ff0ad33" providerId="LiveId" clId="{8659A927-35B4-489E-8013-A0AEDDA7E3A1}" dt="2018-11-15T22:42:41.795" v="2235" actId="478"/>
          <ac:spMkLst>
            <pc:docMk/>
            <pc:sldMk cId="81315129" sldId="360"/>
            <ac:spMk id="72" creationId="{F2D6FFC1-0235-4AB2-8A30-B555CD1928B0}"/>
          </ac:spMkLst>
        </pc:spChg>
        <pc:spChg chg="add del">
          <ac:chgData name="Justin Ehrenhofer" userId="473062b43ff0ad33" providerId="LiveId" clId="{8659A927-35B4-489E-8013-A0AEDDA7E3A1}" dt="2018-11-15T22:42:41.795" v="2235" actId="478"/>
          <ac:spMkLst>
            <pc:docMk/>
            <pc:sldMk cId="81315129" sldId="360"/>
            <ac:spMk id="73" creationId="{85C5C4A3-7758-49CF-85B6-EE148B0DF31A}"/>
          </ac:spMkLst>
        </pc:spChg>
      </pc:sldChg>
      <pc:sldChg chg="add setBg">
        <pc:chgData name="Justin Ehrenhofer" userId="473062b43ff0ad33" providerId="LiveId" clId="{8659A927-35B4-489E-8013-A0AEDDA7E3A1}" dt="2018-11-15T22:43:01.569" v="2239"/>
        <pc:sldMkLst>
          <pc:docMk/>
          <pc:sldMk cId="1288832073" sldId="364"/>
        </pc:sldMkLst>
      </pc:sldChg>
      <pc:sldChg chg="add setBg">
        <pc:chgData name="Justin Ehrenhofer" userId="473062b43ff0ad33" providerId="LiveId" clId="{8659A927-35B4-489E-8013-A0AEDDA7E3A1}" dt="2018-11-15T22:43:01.569" v="2239"/>
        <pc:sldMkLst>
          <pc:docMk/>
          <pc:sldMk cId="587771472" sldId="365"/>
        </pc:sldMkLst>
      </pc:sldChg>
      <pc:sldChg chg="add setBg">
        <pc:chgData name="Justin Ehrenhofer" userId="473062b43ff0ad33" providerId="LiveId" clId="{8659A927-35B4-489E-8013-A0AEDDA7E3A1}" dt="2018-11-15T22:43:01.569" v="2239"/>
        <pc:sldMkLst>
          <pc:docMk/>
          <pc:sldMk cId="3972973149" sldId="366"/>
        </pc:sldMkLst>
      </pc:sldChg>
      <pc:sldChg chg="addSp delSp modSp add setBg addAnim delAnim">
        <pc:chgData name="Justin Ehrenhofer" userId="473062b43ff0ad33" providerId="LiveId" clId="{8659A927-35B4-489E-8013-A0AEDDA7E3A1}" dt="2018-11-15T22:44:24.729" v="2290" actId="14100"/>
        <pc:sldMkLst>
          <pc:docMk/>
          <pc:sldMk cId="3076191372" sldId="367"/>
        </pc:sldMkLst>
        <pc:spChg chg="add del mod">
          <ac:chgData name="Justin Ehrenhofer" userId="473062b43ff0ad33" providerId="LiveId" clId="{8659A927-35B4-489E-8013-A0AEDDA7E3A1}" dt="2018-11-15T22:44:24.729" v="2290" actId="14100"/>
          <ac:spMkLst>
            <pc:docMk/>
            <pc:sldMk cId="3076191372" sldId="367"/>
            <ac:spMk id="10" creationId="{00000000-0000-0000-0000-000000000000}"/>
          </ac:spMkLst>
        </pc:spChg>
      </pc:sldChg>
      <pc:sldChg chg="modSp add setBg">
        <pc:chgData name="Justin Ehrenhofer" userId="473062b43ff0ad33" providerId="LiveId" clId="{8659A927-35B4-489E-8013-A0AEDDA7E3A1}" dt="2018-11-15T22:43:48.014" v="2270" actId="14100"/>
        <pc:sldMkLst>
          <pc:docMk/>
          <pc:sldMk cId="841854324" sldId="368"/>
        </pc:sldMkLst>
        <pc:spChg chg="mod">
          <ac:chgData name="Justin Ehrenhofer" userId="473062b43ff0ad33" providerId="LiveId" clId="{8659A927-35B4-489E-8013-A0AEDDA7E3A1}" dt="2018-11-15T22:43:48.014" v="2270" actId="14100"/>
          <ac:spMkLst>
            <pc:docMk/>
            <pc:sldMk cId="841854324" sldId="368"/>
            <ac:spMk id="64" creationId="{94D6668E-DF05-8C46-9E3E-E81F00675655}"/>
          </ac:spMkLst>
        </pc:spChg>
      </pc:sldChg>
      <pc:sldChg chg="add setBg">
        <pc:chgData name="Justin Ehrenhofer" userId="473062b43ff0ad33" providerId="LiveId" clId="{8659A927-35B4-489E-8013-A0AEDDA7E3A1}" dt="2018-11-15T22:43:01.569" v="2239"/>
        <pc:sldMkLst>
          <pc:docMk/>
          <pc:sldMk cId="888066222" sldId="369"/>
        </pc:sldMkLst>
      </pc:sldChg>
      <pc:sldChg chg="delSp add setBg delDesignElem">
        <pc:chgData name="Justin Ehrenhofer" userId="473062b43ff0ad33" providerId="LiveId" clId="{8659A927-35B4-489E-8013-A0AEDDA7E3A1}" dt="2018-11-15T22:43:01.569" v="2239"/>
        <pc:sldMkLst>
          <pc:docMk/>
          <pc:sldMk cId="311976683" sldId="372"/>
        </pc:sldMkLst>
        <pc:cxnChg chg="del">
          <ac:chgData name="Justin Ehrenhofer" userId="473062b43ff0ad33" providerId="LiveId" clId="{8659A927-35B4-489E-8013-A0AEDDA7E3A1}" dt="2018-11-15T21:00:42.831" v="54"/>
          <ac:cxnSpMkLst>
            <pc:docMk/>
            <pc:sldMk cId="311976683" sldId="372"/>
            <ac:cxnSpMk id="71" creationId="{E4A809D5-3600-46D4-A466-67F2349A54FB}"/>
          </ac:cxnSpMkLst>
        </pc:cxnChg>
      </pc:sldChg>
      <pc:sldChg chg="add setBg">
        <pc:chgData name="Justin Ehrenhofer" userId="473062b43ff0ad33" providerId="LiveId" clId="{8659A927-35B4-489E-8013-A0AEDDA7E3A1}" dt="2018-11-15T22:43:01.569" v="2239"/>
        <pc:sldMkLst>
          <pc:docMk/>
          <pc:sldMk cId="289958176" sldId="373"/>
        </pc:sldMkLst>
      </pc:sldChg>
      <pc:sldChg chg="add setBg">
        <pc:chgData name="Justin Ehrenhofer" userId="473062b43ff0ad33" providerId="LiveId" clId="{8659A927-35B4-489E-8013-A0AEDDA7E3A1}" dt="2018-11-15T22:43:01.569" v="2239"/>
        <pc:sldMkLst>
          <pc:docMk/>
          <pc:sldMk cId="319535016" sldId="374"/>
        </pc:sldMkLst>
      </pc:sldChg>
      <pc:sldChg chg="add setBg">
        <pc:chgData name="Justin Ehrenhofer" userId="473062b43ff0ad33" providerId="LiveId" clId="{8659A927-35B4-489E-8013-A0AEDDA7E3A1}" dt="2018-11-15T22:43:01.569" v="2239"/>
        <pc:sldMkLst>
          <pc:docMk/>
          <pc:sldMk cId="3989033910" sldId="375"/>
        </pc:sldMkLst>
      </pc:sldChg>
      <pc:sldChg chg="modSp add setBg">
        <pc:chgData name="Justin Ehrenhofer" userId="473062b43ff0ad33" providerId="LiveId" clId="{8659A927-35B4-489E-8013-A0AEDDA7E3A1}" dt="2018-11-15T22:43:01.569" v="2239"/>
        <pc:sldMkLst>
          <pc:docMk/>
          <pc:sldMk cId="395047718" sldId="376"/>
        </pc:sldMkLst>
        <pc:spChg chg="mod">
          <ac:chgData name="Justin Ehrenhofer" userId="473062b43ff0ad33" providerId="LiveId" clId="{8659A927-35B4-489E-8013-A0AEDDA7E3A1}" dt="2018-11-15T21:01:12.549" v="57" actId="20577"/>
          <ac:spMkLst>
            <pc:docMk/>
            <pc:sldMk cId="395047718" sldId="376"/>
            <ac:spMk id="7" creationId="{48448C58-5125-4C47-B63F-7187ACDEB795}"/>
          </ac:spMkLst>
        </pc:spChg>
      </pc:sldChg>
      <pc:sldChg chg="add del setBg">
        <pc:chgData name="Justin Ehrenhofer" userId="473062b43ff0ad33" providerId="LiveId" clId="{8659A927-35B4-489E-8013-A0AEDDA7E3A1}" dt="2018-11-15T21:00:47.581" v="55" actId="2696"/>
        <pc:sldMkLst>
          <pc:docMk/>
          <pc:sldMk cId="2928098889" sldId="377"/>
        </pc:sldMkLst>
      </pc:sldChg>
      <pc:sldChg chg="addSp modSp add setBg">
        <pc:chgData name="Justin Ehrenhofer" userId="473062b43ff0ad33" providerId="LiveId" clId="{8659A927-35B4-489E-8013-A0AEDDA7E3A1}" dt="2018-11-15T22:43:01.569" v="2239"/>
        <pc:sldMkLst>
          <pc:docMk/>
          <pc:sldMk cId="2530143243" sldId="378"/>
        </pc:sldMkLst>
        <pc:spChg chg="add mod">
          <ac:chgData name="Justin Ehrenhofer" userId="473062b43ff0ad33" providerId="LiveId" clId="{8659A927-35B4-489E-8013-A0AEDDA7E3A1}" dt="2018-11-15T21:06:38.639" v="162" actId="20577"/>
          <ac:spMkLst>
            <pc:docMk/>
            <pc:sldMk cId="2530143243" sldId="378"/>
            <ac:spMk id="2" creationId="{337276AA-D204-4A1A-8E33-DDE7595F6D3D}"/>
          </ac:spMkLst>
        </pc:spChg>
      </pc:sldChg>
      <pc:sldChg chg="add setBg">
        <pc:chgData name="Justin Ehrenhofer" userId="473062b43ff0ad33" providerId="LiveId" clId="{8659A927-35B4-489E-8013-A0AEDDA7E3A1}" dt="2018-11-15T22:43:01.569" v="2239"/>
        <pc:sldMkLst>
          <pc:docMk/>
          <pc:sldMk cId="2921763152" sldId="379"/>
        </pc:sldMkLst>
      </pc:sldChg>
      <pc:sldChg chg="modSp add setBg">
        <pc:chgData name="Justin Ehrenhofer" userId="473062b43ff0ad33" providerId="LiveId" clId="{8659A927-35B4-489E-8013-A0AEDDA7E3A1}" dt="2018-11-15T22:43:01.569" v="2239"/>
        <pc:sldMkLst>
          <pc:docMk/>
          <pc:sldMk cId="1692536286" sldId="380"/>
        </pc:sldMkLst>
        <pc:spChg chg="mod">
          <ac:chgData name="Justin Ehrenhofer" userId="473062b43ff0ad33" providerId="LiveId" clId="{8659A927-35B4-489E-8013-A0AEDDA7E3A1}" dt="2018-11-15T21:02:55.816" v="66" actId="20577"/>
          <ac:spMkLst>
            <pc:docMk/>
            <pc:sldMk cId="1692536286" sldId="380"/>
            <ac:spMk id="32" creationId="{79C6DC63-4944-4325-8DCE-287AD8E87003}"/>
          </ac:spMkLst>
        </pc:spChg>
      </pc:sldChg>
      <pc:sldChg chg="add setBg">
        <pc:chgData name="Justin Ehrenhofer" userId="473062b43ff0ad33" providerId="LiveId" clId="{8659A927-35B4-489E-8013-A0AEDDA7E3A1}" dt="2018-11-15T22:43:01.569" v="2239"/>
        <pc:sldMkLst>
          <pc:docMk/>
          <pc:sldMk cId="3283338574" sldId="381"/>
        </pc:sldMkLst>
      </pc:sldChg>
      <pc:sldChg chg="addSp modSp add setBg">
        <pc:chgData name="Justin Ehrenhofer" userId="473062b43ff0ad33" providerId="LiveId" clId="{8659A927-35B4-489E-8013-A0AEDDA7E3A1}" dt="2018-11-15T22:43:01.569" v="2239"/>
        <pc:sldMkLst>
          <pc:docMk/>
          <pc:sldMk cId="124464027" sldId="385"/>
        </pc:sldMkLst>
        <pc:picChg chg="add mod">
          <ac:chgData name="Justin Ehrenhofer" userId="473062b43ff0ad33" providerId="LiveId" clId="{8659A927-35B4-489E-8013-A0AEDDA7E3A1}" dt="2018-11-15T21:08:48.519" v="214" actId="29295"/>
          <ac:picMkLst>
            <pc:docMk/>
            <pc:sldMk cId="124464027" sldId="385"/>
            <ac:picMk id="17" creationId="{245223FC-073A-40CF-86D6-65746EAE9F0F}"/>
          </ac:picMkLst>
        </pc:picChg>
        <pc:picChg chg="mod">
          <ac:chgData name="Justin Ehrenhofer" userId="473062b43ff0ad33" providerId="LiveId" clId="{8659A927-35B4-489E-8013-A0AEDDA7E3A1}" dt="2018-11-15T21:06:59.531" v="194" actId="1037"/>
          <ac:picMkLst>
            <pc:docMk/>
            <pc:sldMk cId="124464027" sldId="385"/>
            <ac:picMk id="40" creationId="{EF0AB129-0E93-4018-8DE5-45C50BCB43E8}"/>
          </ac:picMkLst>
        </pc:picChg>
        <pc:cxnChg chg="mod">
          <ac:chgData name="Justin Ehrenhofer" userId="473062b43ff0ad33" providerId="LiveId" clId="{8659A927-35B4-489E-8013-A0AEDDA7E3A1}" dt="2018-11-15T21:07:13.290" v="206" actId="14100"/>
          <ac:cxnSpMkLst>
            <pc:docMk/>
            <pc:sldMk cId="124464027" sldId="385"/>
            <ac:cxnSpMk id="44" creationId="{C1EFCD7C-FA67-4D40-8762-A7D5825987DC}"/>
          </ac:cxnSpMkLst>
        </pc:cxnChg>
      </pc:sldChg>
      <pc:sldChg chg="add setBg">
        <pc:chgData name="Justin Ehrenhofer" userId="473062b43ff0ad33" providerId="LiveId" clId="{8659A927-35B4-489E-8013-A0AEDDA7E3A1}" dt="2018-11-15T22:43:01.569" v="2239"/>
        <pc:sldMkLst>
          <pc:docMk/>
          <pc:sldMk cId="613674696" sldId="386"/>
        </pc:sldMkLst>
      </pc:sldChg>
      <pc:sldChg chg="addSp delSp modSp add setBg modAnim">
        <pc:chgData name="Justin Ehrenhofer" userId="473062b43ff0ad33" providerId="LiveId" clId="{8659A927-35B4-489E-8013-A0AEDDA7E3A1}" dt="2018-11-15T22:53:36.674" v="2444"/>
        <pc:sldMkLst>
          <pc:docMk/>
          <pc:sldMk cId="3166431473" sldId="387"/>
        </pc:sldMkLst>
        <pc:spChg chg="add mod">
          <ac:chgData name="Justin Ehrenhofer" userId="473062b43ff0ad33" providerId="LiveId" clId="{8659A927-35B4-489E-8013-A0AEDDA7E3A1}" dt="2018-11-15T22:49:44.518" v="2405" actId="164"/>
          <ac:spMkLst>
            <pc:docMk/>
            <pc:sldMk cId="3166431473" sldId="387"/>
            <ac:spMk id="7" creationId="{E880DA8A-F686-4225-9186-98AA7F08A979}"/>
          </ac:spMkLst>
        </pc:spChg>
        <pc:spChg chg="add mod">
          <ac:chgData name="Justin Ehrenhofer" userId="473062b43ff0ad33" providerId="LiveId" clId="{8659A927-35B4-489E-8013-A0AEDDA7E3A1}" dt="2018-11-15T22:49:44.518" v="2405" actId="164"/>
          <ac:spMkLst>
            <pc:docMk/>
            <pc:sldMk cId="3166431473" sldId="387"/>
            <ac:spMk id="24" creationId="{F766E468-0991-42A4-AE29-AA77581E13F2}"/>
          </ac:spMkLst>
        </pc:spChg>
        <pc:spChg chg="add mod">
          <ac:chgData name="Justin Ehrenhofer" userId="473062b43ff0ad33" providerId="LiveId" clId="{8659A927-35B4-489E-8013-A0AEDDA7E3A1}" dt="2018-11-15T22:49:44.518" v="2405" actId="164"/>
          <ac:spMkLst>
            <pc:docMk/>
            <pc:sldMk cId="3166431473" sldId="387"/>
            <ac:spMk id="27" creationId="{08965684-36A0-4BB4-A235-4AA2DBA4AB5F}"/>
          </ac:spMkLst>
        </pc:spChg>
        <pc:spChg chg="add del mod">
          <ac:chgData name="Justin Ehrenhofer" userId="473062b43ff0ad33" providerId="LiveId" clId="{8659A927-35B4-489E-8013-A0AEDDA7E3A1}" dt="2018-11-15T22:48:17.465" v="2387" actId="478"/>
          <ac:spMkLst>
            <pc:docMk/>
            <pc:sldMk cId="3166431473" sldId="387"/>
            <ac:spMk id="34" creationId="{237C5E9B-0B1A-4D8E-BE40-A05017617E97}"/>
          </ac:spMkLst>
        </pc:spChg>
        <pc:spChg chg="add del mod">
          <ac:chgData name="Justin Ehrenhofer" userId="473062b43ff0ad33" providerId="LiveId" clId="{8659A927-35B4-489E-8013-A0AEDDA7E3A1}" dt="2018-11-15T22:48:17.465" v="2387" actId="478"/>
          <ac:spMkLst>
            <pc:docMk/>
            <pc:sldMk cId="3166431473" sldId="387"/>
            <ac:spMk id="36" creationId="{97C7EACB-82AB-41D4-B7EB-95B5174ECD10}"/>
          </ac:spMkLst>
        </pc:spChg>
        <pc:spChg chg="add del">
          <ac:chgData name="Justin Ehrenhofer" userId="473062b43ff0ad33" providerId="LiveId" clId="{8659A927-35B4-489E-8013-A0AEDDA7E3A1}" dt="2018-11-15T22:50:33.067" v="2412" actId="478"/>
          <ac:spMkLst>
            <pc:docMk/>
            <pc:sldMk cId="3166431473" sldId="387"/>
            <ac:spMk id="39" creationId="{26B1480E-08F4-47CB-BB0E-870B4365FAF5}"/>
          </ac:spMkLst>
        </pc:spChg>
        <pc:spChg chg="mod">
          <ac:chgData name="Justin Ehrenhofer" userId="473062b43ff0ad33" providerId="LiveId" clId="{8659A927-35B4-489E-8013-A0AEDDA7E3A1}" dt="2018-11-15T22:45:45.633" v="2360" actId="14100"/>
          <ac:spMkLst>
            <pc:docMk/>
            <pc:sldMk cId="3166431473" sldId="387"/>
            <ac:spMk id="42" creationId="{DAE24B28-AD51-4532-B1B3-2800B773C0ED}"/>
          </ac:spMkLst>
        </pc:spChg>
        <pc:grpChg chg="mod">
          <ac:chgData name="Justin Ehrenhofer" userId="473062b43ff0ad33" providerId="LiveId" clId="{8659A927-35B4-489E-8013-A0AEDDA7E3A1}" dt="2018-11-15T22:45:27.876" v="2354" actId="1037"/>
          <ac:grpSpMkLst>
            <pc:docMk/>
            <pc:sldMk cId="3166431473" sldId="387"/>
            <ac:grpSpMk id="15" creationId="{48C517B4-70F9-43E5-8874-89764AEC89B8}"/>
          </ac:grpSpMkLst>
        </pc:grpChg>
        <pc:grpChg chg="mod">
          <ac:chgData name="Justin Ehrenhofer" userId="473062b43ff0ad33" providerId="LiveId" clId="{8659A927-35B4-489E-8013-A0AEDDA7E3A1}" dt="2018-11-15T22:45:23.239" v="2324" actId="1038"/>
          <ac:grpSpMkLst>
            <pc:docMk/>
            <pc:sldMk cId="3166431473" sldId="387"/>
            <ac:grpSpMk id="18" creationId="{74BA62A5-019F-430F-9E52-922D9F21EB9B}"/>
          </ac:grpSpMkLst>
        </pc:grpChg>
        <pc:grpChg chg="add mod">
          <ac:chgData name="Justin Ehrenhofer" userId="473062b43ff0ad33" providerId="LiveId" clId="{8659A927-35B4-489E-8013-A0AEDDA7E3A1}" dt="2018-11-15T22:53:25.331" v="2441" actId="164"/>
          <ac:grpSpMkLst>
            <pc:docMk/>
            <pc:sldMk cId="3166431473" sldId="387"/>
            <ac:grpSpMk id="38" creationId="{9C2EF573-C12A-4E0A-A16E-7D6479F3E675}"/>
          </ac:grpSpMkLst>
        </pc:grpChg>
        <pc:grpChg chg="add mod">
          <ac:chgData name="Justin Ehrenhofer" userId="473062b43ff0ad33" providerId="LiveId" clId="{8659A927-35B4-489E-8013-A0AEDDA7E3A1}" dt="2018-11-15T22:53:02.831" v="2438" actId="164"/>
          <ac:grpSpMkLst>
            <pc:docMk/>
            <pc:sldMk cId="3166431473" sldId="387"/>
            <ac:grpSpMk id="40" creationId="{17A137FB-6659-40BA-ACC7-292758FF1CD1}"/>
          </ac:grpSpMkLst>
        </pc:grpChg>
        <pc:grpChg chg="add mod">
          <ac:chgData name="Justin Ehrenhofer" userId="473062b43ff0ad33" providerId="LiveId" clId="{8659A927-35B4-489E-8013-A0AEDDA7E3A1}" dt="2018-11-15T22:53:25.331" v="2441" actId="164"/>
          <ac:grpSpMkLst>
            <pc:docMk/>
            <pc:sldMk cId="3166431473" sldId="387"/>
            <ac:grpSpMk id="46" creationId="{158E4258-4520-47BA-A1C4-88D0A24701FE}"/>
          </ac:grpSpMkLst>
        </pc:grpChg>
        <pc:picChg chg="add mod">
          <ac:chgData name="Justin Ehrenhofer" userId="473062b43ff0ad33" providerId="LiveId" clId="{8659A927-35B4-489E-8013-A0AEDDA7E3A1}" dt="2018-11-15T22:53:02.831" v="2438" actId="164"/>
          <ac:picMkLst>
            <pc:docMk/>
            <pc:sldMk cId="3166431473" sldId="387"/>
            <ac:picMk id="1026" creationId="{6D6215B3-E01F-4074-918D-DF36DBFB43E4}"/>
          </ac:picMkLst>
        </pc:picChg>
        <pc:picChg chg="add mod">
          <ac:chgData name="Justin Ehrenhofer" userId="473062b43ff0ad33" providerId="LiveId" clId="{8659A927-35B4-489E-8013-A0AEDDA7E3A1}" dt="2018-11-15T22:53:02.831" v="2438" actId="164"/>
          <ac:picMkLst>
            <pc:docMk/>
            <pc:sldMk cId="3166431473" sldId="387"/>
            <ac:picMk id="1030" creationId="{8EB33961-E952-4512-8415-635C6D2A05EE}"/>
          </ac:picMkLst>
        </pc:picChg>
        <pc:picChg chg="add mod">
          <ac:chgData name="Justin Ehrenhofer" userId="473062b43ff0ad33" providerId="LiveId" clId="{8659A927-35B4-489E-8013-A0AEDDA7E3A1}" dt="2018-11-15T22:53:02.831" v="2438" actId="164"/>
          <ac:picMkLst>
            <pc:docMk/>
            <pc:sldMk cId="3166431473" sldId="387"/>
            <ac:picMk id="1032" creationId="{865AA303-EE07-426F-BCCB-F34B39FDBB61}"/>
          </ac:picMkLst>
        </pc:picChg>
        <pc:picChg chg="add mod">
          <ac:chgData name="Justin Ehrenhofer" userId="473062b43ff0ad33" providerId="LiveId" clId="{8659A927-35B4-489E-8013-A0AEDDA7E3A1}" dt="2018-11-15T22:53:02.831" v="2438" actId="164"/>
          <ac:picMkLst>
            <pc:docMk/>
            <pc:sldMk cId="3166431473" sldId="387"/>
            <ac:picMk id="1034" creationId="{5EC4A81B-2DC0-4087-8A50-69B4526D2683}"/>
          </ac:picMkLst>
        </pc:picChg>
        <pc:picChg chg="add mod">
          <ac:chgData name="Justin Ehrenhofer" userId="473062b43ff0ad33" providerId="LiveId" clId="{8659A927-35B4-489E-8013-A0AEDDA7E3A1}" dt="2018-11-15T22:53:02.831" v="2438" actId="164"/>
          <ac:picMkLst>
            <pc:docMk/>
            <pc:sldMk cId="3166431473" sldId="387"/>
            <ac:picMk id="1036" creationId="{3BDF8241-07B4-4AD5-9FE4-191D0996BF21}"/>
          </ac:picMkLst>
        </pc:picChg>
        <pc:picChg chg="add mod">
          <ac:chgData name="Justin Ehrenhofer" userId="473062b43ff0ad33" providerId="LiveId" clId="{8659A927-35B4-489E-8013-A0AEDDA7E3A1}" dt="2018-11-15T22:53:02.831" v="2438" actId="164"/>
          <ac:picMkLst>
            <pc:docMk/>
            <pc:sldMk cId="3166431473" sldId="387"/>
            <ac:picMk id="1038" creationId="{37C0AA13-9A44-456F-B2EC-F313E4466895}"/>
          </ac:picMkLst>
        </pc:picChg>
        <pc:picChg chg="add mod">
          <ac:chgData name="Justin Ehrenhofer" userId="473062b43ff0ad33" providerId="LiveId" clId="{8659A927-35B4-489E-8013-A0AEDDA7E3A1}" dt="2018-11-15T22:53:02.831" v="2438" actId="164"/>
          <ac:picMkLst>
            <pc:docMk/>
            <pc:sldMk cId="3166431473" sldId="387"/>
            <ac:picMk id="1040" creationId="{A5777A3E-4E82-4DDF-8958-F4A6087CA51A}"/>
          </ac:picMkLst>
        </pc:picChg>
        <pc:picChg chg="add mod">
          <ac:chgData name="Justin Ehrenhofer" userId="473062b43ff0ad33" providerId="LiveId" clId="{8659A927-35B4-489E-8013-A0AEDDA7E3A1}" dt="2018-11-15T22:53:02.831" v="2438" actId="164"/>
          <ac:picMkLst>
            <pc:docMk/>
            <pc:sldMk cId="3166431473" sldId="387"/>
            <ac:picMk id="1042" creationId="{324287C0-B1AA-4ADB-825E-A26ECCD4EE14}"/>
          </ac:picMkLst>
        </pc:picChg>
        <pc:cxnChg chg="add mod">
          <ac:chgData name="Justin Ehrenhofer" userId="473062b43ff0ad33" providerId="LiveId" clId="{8659A927-35B4-489E-8013-A0AEDDA7E3A1}" dt="2018-11-15T22:53:25.331" v="2441" actId="164"/>
          <ac:cxnSpMkLst>
            <pc:docMk/>
            <pc:sldMk cId="3166431473" sldId="387"/>
            <ac:cxnSpMk id="9" creationId="{B21DB8DB-A464-4596-AEAC-53B346EAAF73}"/>
          </ac:cxnSpMkLst>
        </pc:cxnChg>
        <pc:cxnChg chg="add mod">
          <ac:chgData name="Justin Ehrenhofer" userId="473062b43ff0ad33" providerId="LiveId" clId="{8659A927-35B4-489E-8013-A0AEDDA7E3A1}" dt="2018-11-15T22:49:44.518" v="2405" actId="164"/>
          <ac:cxnSpMkLst>
            <pc:docMk/>
            <pc:sldMk cId="3166431473" sldId="387"/>
            <ac:cxnSpMk id="11" creationId="{3C9D2325-107D-4DC4-8EE2-F40747C661E0}"/>
          </ac:cxnSpMkLst>
        </pc:cxnChg>
        <pc:cxnChg chg="mod">
          <ac:chgData name="Justin Ehrenhofer" userId="473062b43ff0ad33" providerId="LiveId" clId="{8659A927-35B4-489E-8013-A0AEDDA7E3A1}" dt="2018-11-15T22:45:23.239" v="2324" actId="1038"/>
          <ac:cxnSpMkLst>
            <pc:docMk/>
            <pc:sldMk cId="3166431473" sldId="387"/>
            <ac:cxnSpMk id="26" creationId="{D13BCB9A-625C-4E01-8B4A-FF95AB7A6D80}"/>
          </ac:cxnSpMkLst>
        </pc:cxnChg>
        <pc:cxnChg chg="mod">
          <ac:chgData name="Justin Ehrenhofer" userId="473062b43ff0ad33" providerId="LiveId" clId="{8659A927-35B4-489E-8013-A0AEDDA7E3A1}" dt="2018-11-15T22:45:27.876" v="2354" actId="1037"/>
          <ac:cxnSpMkLst>
            <pc:docMk/>
            <pc:sldMk cId="3166431473" sldId="387"/>
            <ac:cxnSpMk id="28" creationId="{EC11C598-8125-408F-89FB-758E2E3DD19E}"/>
          </ac:cxnSpMkLst>
        </pc:cxnChg>
        <pc:cxnChg chg="mod">
          <ac:chgData name="Justin Ehrenhofer" userId="473062b43ff0ad33" providerId="LiveId" clId="{8659A927-35B4-489E-8013-A0AEDDA7E3A1}" dt="2018-11-15T22:45:35.141" v="2356" actId="14100"/>
          <ac:cxnSpMkLst>
            <pc:docMk/>
            <pc:sldMk cId="3166431473" sldId="387"/>
            <ac:cxnSpMk id="31" creationId="{CA6E7BF2-57E4-46B8-A625-F5EF8757AC57}"/>
          </ac:cxnSpMkLst>
        </pc:cxnChg>
        <pc:cxnChg chg="mod">
          <ac:chgData name="Justin Ehrenhofer" userId="473062b43ff0ad33" providerId="LiveId" clId="{8659A927-35B4-489E-8013-A0AEDDA7E3A1}" dt="2018-11-15T22:45:40.132" v="2358" actId="14100"/>
          <ac:cxnSpMkLst>
            <pc:docMk/>
            <pc:sldMk cId="3166431473" sldId="387"/>
            <ac:cxnSpMk id="35" creationId="{9BCF00C6-6775-4289-A64F-210197961A7A}"/>
          </ac:cxnSpMkLst>
        </pc:cxnChg>
        <pc:cxnChg chg="add mod">
          <ac:chgData name="Justin Ehrenhofer" userId="473062b43ff0ad33" providerId="LiveId" clId="{8659A927-35B4-489E-8013-A0AEDDA7E3A1}" dt="2018-11-15T22:49:44.518" v="2405" actId="164"/>
          <ac:cxnSpMkLst>
            <pc:docMk/>
            <pc:sldMk cId="3166431473" sldId="387"/>
            <ac:cxnSpMk id="37" creationId="{A8CC4615-61C1-4AD7-AB56-D5534A046933}"/>
          </ac:cxnSpMkLst>
        </pc:cxnChg>
        <pc:cxnChg chg="add mod">
          <ac:chgData name="Justin Ehrenhofer" userId="473062b43ff0ad33" providerId="LiveId" clId="{8659A927-35B4-489E-8013-A0AEDDA7E3A1}" dt="2018-11-15T22:49:44.518" v="2405" actId="164"/>
          <ac:cxnSpMkLst>
            <pc:docMk/>
            <pc:sldMk cId="3166431473" sldId="387"/>
            <ac:cxnSpMk id="45" creationId="{B37DBACA-1667-4431-BACD-748CF3F6CD16}"/>
          </ac:cxnSpMkLst>
        </pc:cxnChg>
      </pc:sldChg>
      <pc:sldChg chg="add setBg">
        <pc:chgData name="Justin Ehrenhofer" userId="473062b43ff0ad33" providerId="LiveId" clId="{8659A927-35B4-489E-8013-A0AEDDA7E3A1}" dt="2018-11-15T22:43:01.569" v="2239"/>
        <pc:sldMkLst>
          <pc:docMk/>
          <pc:sldMk cId="3215056514" sldId="388"/>
        </pc:sldMkLst>
      </pc:sldChg>
      <pc:sldChg chg="delSp modSp add ord setBg">
        <pc:chgData name="Justin Ehrenhofer" userId="473062b43ff0ad33" providerId="LiveId" clId="{8659A927-35B4-489E-8013-A0AEDDA7E3A1}" dt="2018-11-15T22:43:01.569" v="2239"/>
        <pc:sldMkLst>
          <pc:docMk/>
          <pc:sldMk cId="2652999282" sldId="389"/>
        </pc:sldMkLst>
        <pc:spChg chg="del">
          <ac:chgData name="Justin Ehrenhofer" userId="473062b43ff0ad33" providerId="LiveId" clId="{8659A927-35B4-489E-8013-A0AEDDA7E3A1}" dt="2018-11-15T21:09:37.443" v="235" actId="478"/>
          <ac:spMkLst>
            <pc:docMk/>
            <pc:sldMk cId="2652999282" sldId="389"/>
            <ac:spMk id="2" creationId="{48D25405-83CC-4302-BDB1-DEFFD14E472D}"/>
          </ac:spMkLst>
        </pc:spChg>
        <pc:spChg chg="mod">
          <ac:chgData name="Justin Ehrenhofer" userId="473062b43ff0ad33" providerId="LiveId" clId="{8659A927-35B4-489E-8013-A0AEDDA7E3A1}" dt="2018-11-15T22:37:15.827" v="1987" actId="20577"/>
          <ac:spMkLst>
            <pc:docMk/>
            <pc:sldMk cId="2652999282" sldId="389"/>
            <ac:spMk id="3" creationId="{C18F3C64-EECF-4D9C-B4AF-1BBFB04C81CF}"/>
          </ac:spMkLst>
        </pc:spChg>
        <pc:spChg chg="mod">
          <ac:chgData name="Justin Ehrenhofer" userId="473062b43ff0ad33" providerId="LiveId" clId="{8659A927-35B4-489E-8013-A0AEDDA7E3A1}" dt="2018-11-15T22:30:49.850" v="1416" actId="20577"/>
          <ac:spMkLst>
            <pc:docMk/>
            <pc:sldMk cId="2652999282" sldId="389"/>
            <ac:spMk id="4" creationId="{42BD87B4-596D-49DB-87D0-86CF74A9630B}"/>
          </ac:spMkLst>
        </pc:spChg>
        <pc:spChg chg="del">
          <ac:chgData name="Justin Ehrenhofer" userId="473062b43ff0ad33" providerId="LiveId" clId="{8659A927-35B4-489E-8013-A0AEDDA7E3A1}" dt="2018-11-15T21:09:37.443" v="235" actId="478"/>
          <ac:spMkLst>
            <pc:docMk/>
            <pc:sldMk cId="2652999282" sldId="389"/>
            <ac:spMk id="5" creationId="{CF37CEA5-5E2C-47FC-AD72-A377B9FBC59B}"/>
          </ac:spMkLst>
        </pc:spChg>
        <pc:spChg chg="del">
          <ac:chgData name="Justin Ehrenhofer" userId="473062b43ff0ad33" providerId="LiveId" clId="{8659A927-35B4-489E-8013-A0AEDDA7E3A1}" dt="2018-11-15T21:09:37.443" v="235" actId="478"/>
          <ac:spMkLst>
            <pc:docMk/>
            <pc:sldMk cId="2652999282" sldId="389"/>
            <ac:spMk id="6" creationId="{0AED5FD2-E89F-4643-9989-62C0FC71BFE7}"/>
          </ac:spMkLst>
        </pc:spChg>
        <pc:spChg chg="del">
          <ac:chgData name="Justin Ehrenhofer" userId="473062b43ff0ad33" providerId="LiveId" clId="{8659A927-35B4-489E-8013-A0AEDDA7E3A1}" dt="2018-11-15T21:09:37.443" v="235" actId="478"/>
          <ac:spMkLst>
            <pc:docMk/>
            <pc:sldMk cId="2652999282" sldId="389"/>
            <ac:spMk id="7" creationId="{92BBBFC1-C2A1-46E6-BDD8-70BFF47E25A7}"/>
          </ac:spMkLst>
        </pc:spChg>
        <pc:spChg chg="del">
          <ac:chgData name="Justin Ehrenhofer" userId="473062b43ff0ad33" providerId="LiveId" clId="{8659A927-35B4-489E-8013-A0AEDDA7E3A1}" dt="2018-11-15T21:09:37.443" v="235" actId="478"/>
          <ac:spMkLst>
            <pc:docMk/>
            <pc:sldMk cId="2652999282" sldId="389"/>
            <ac:spMk id="8" creationId="{AB561E7D-D769-4A2D-904E-75B7A9FBB486}"/>
          </ac:spMkLst>
        </pc:spChg>
        <pc:spChg chg="del">
          <ac:chgData name="Justin Ehrenhofer" userId="473062b43ff0ad33" providerId="LiveId" clId="{8659A927-35B4-489E-8013-A0AEDDA7E3A1}" dt="2018-11-15T21:09:37.443" v="235" actId="478"/>
          <ac:spMkLst>
            <pc:docMk/>
            <pc:sldMk cId="2652999282" sldId="389"/>
            <ac:spMk id="10" creationId="{3D5A4D6D-5947-497C-97AF-813EB8A1581D}"/>
          </ac:spMkLst>
        </pc:spChg>
        <pc:spChg chg="del">
          <ac:chgData name="Justin Ehrenhofer" userId="473062b43ff0ad33" providerId="LiveId" clId="{8659A927-35B4-489E-8013-A0AEDDA7E3A1}" dt="2018-11-15T21:09:37.443" v="235" actId="478"/>
          <ac:spMkLst>
            <pc:docMk/>
            <pc:sldMk cId="2652999282" sldId="389"/>
            <ac:spMk id="11" creationId="{8DDFD222-4E6F-4FDB-85CB-3F84115517CB}"/>
          </ac:spMkLst>
        </pc:spChg>
        <pc:picChg chg="del">
          <ac:chgData name="Justin Ehrenhofer" userId="473062b43ff0ad33" providerId="LiveId" clId="{8659A927-35B4-489E-8013-A0AEDDA7E3A1}" dt="2018-11-15T21:09:37.443" v="235" actId="478"/>
          <ac:picMkLst>
            <pc:docMk/>
            <pc:sldMk cId="2652999282" sldId="389"/>
            <ac:picMk id="9218" creationId="{539487F5-97E8-43C8-812A-B1EB971449C4}"/>
          </ac:picMkLst>
        </pc:picChg>
      </pc:sldChg>
      <pc:sldChg chg="addSp delSp modSp add setBg delAnim modAnim">
        <pc:chgData name="Justin Ehrenhofer" userId="473062b43ff0ad33" providerId="LiveId" clId="{8659A927-35B4-489E-8013-A0AEDDA7E3A1}" dt="2018-11-15T22:43:01.569" v="2239"/>
        <pc:sldMkLst>
          <pc:docMk/>
          <pc:sldMk cId="3354589363" sldId="390"/>
        </pc:sldMkLst>
        <pc:spChg chg="mod topLvl">
          <ac:chgData name="Justin Ehrenhofer" userId="473062b43ff0ad33" providerId="LiveId" clId="{8659A927-35B4-489E-8013-A0AEDDA7E3A1}" dt="2018-11-15T21:38:48.811" v="1274" actId="1035"/>
          <ac:spMkLst>
            <pc:docMk/>
            <pc:sldMk cId="3354589363" sldId="390"/>
            <ac:spMk id="5" creationId="{19A2B53C-65E2-4464-A7B0-A2C45E99EB2C}"/>
          </ac:spMkLst>
        </pc:spChg>
        <pc:spChg chg="del">
          <ac:chgData name="Justin Ehrenhofer" userId="473062b43ff0ad33" providerId="LiveId" clId="{8659A927-35B4-489E-8013-A0AEDDA7E3A1}" dt="2018-11-15T21:12:36.014" v="434" actId="478"/>
          <ac:spMkLst>
            <pc:docMk/>
            <pc:sldMk cId="3354589363" sldId="390"/>
            <ac:spMk id="18" creationId="{EC93AE6C-2437-44EE-AD9D-EDA2F8D26D15}"/>
          </ac:spMkLst>
        </pc:spChg>
        <pc:spChg chg="del">
          <ac:chgData name="Justin Ehrenhofer" userId="473062b43ff0ad33" providerId="LiveId" clId="{8659A927-35B4-489E-8013-A0AEDDA7E3A1}" dt="2018-11-15T21:12:38.295" v="435" actId="478"/>
          <ac:spMkLst>
            <pc:docMk/>
            <pc:sldMk cId="3354589363" sldId="390"/>
            <ac:spMk id="25" creationId="{3D36A4B1-10F3-4AEF-A2A8-DC72C146B7CD}"/>
          </ac:spMkLst>
        </pc:spChg>
        <pc:spChg chg="add mod">
          <ac:chgData name="Justin Ehrenhofer" userId="473062b43ff0ad33" providerId="LiveId" clId="{8659A927-35B4-489E-8013-A0AEDDA7E3A1}" dt="2018-11-15T21:38:48.811" v="1274" actId="1035"/>
          <ac:spMkLst>
            <pc:docMk/>
            <pc:sldMk cId="3354589363" sldId="390"/>
            <ac:spMk id="26" creationId="{02E7F174-F6B7-4EC8-BFDA-F84174DEFD6E}"/>
          </ac:spMkLst>
        </pc:spChg>
        <pc:spChg chg="add mod">
          <ac:chgData name="Justin Ehrenhofer" userId="473062b43ff0ad33" providerId="LiveId" clId="{8659A927-35B4-489E-8013-A0AEDDA7E3A1}" dt="2018-11-15T21:38:48.811" v="1274" actId="1035"/>
          <ac:spMkLst>
            <pc:docMk/>
            <pc:sldMk cId="3354589363" sldId="390"/>
            <ac:spMk id="28" creationId="{6405024A-B23F-40AD-8EC6-DB657451385E}"/>
          </ac:spMkLst>
        </pc:spChg>
        <pc:spChg chg="add mod">
          <ac:chgData name="Justin Ehrenhofer" userId="473062b43ff0ad33" providerId="LiveId" clId="{8659A927-35B4-489E-8013-A0AEDDA7E3A1}" dt="2018-11-15T21:38:48.811" v="1274" actId="1035"/>
          <ac:spMkLst>
            <pc:docMk/>
            <pc:sldMk cId="3354589363" sldId="390"/>
            <ac:spMk id="29" creationId="{4D2B9BA6-049F-4A5B-8586-285A3B5EF25B}"/>
          </ac:spMkLst>
        </pc:spChg>
        <pc:spChg chg="add mod">
          <ac:chgData name="Justin Ehrenhofer" userId="473062b43ff0ad33" providerId="LiveId" clId="{8659A927-35B4-489E-8013-A0AEDDA7E3A1}" dt="2018-11-15T21:38:48.811" v="1274" actId="1035"/>
          <ac:spMkLst>
            <pc:docMk/>
            <pc:sldMk cId="3354589363" sldId="390"/>
            <ac:spMk id="30" creationId="{65072DB1-0FF1-4D18-BF89-FF843A1A5D17}"/>
          </ac:spMkLst>
        </pc:spChg>
        <pc:spChg chg="add mod">
          <ac:chgData name="Justin Ehrenhofer" userId="473062b43ff0ad33" providerId="LiveId" clId="{8659A927-35B4-489E-8013-A0AEDDA7E3A1}" dt="2018-11-15T21:38:48.811" v="1274" actId="1035"/>
          <ac:spMkLst>
            <pc:docMk/>
            <pc:sldMk cId="3354589363" sldId="390"/>
            <ac:spMk id="31" creationId="{B8C15A87-A441-42E5-B1AE-FDE50116F33D}"/>
          </ac:spMkLst>
        </pc:spChg>
        <pc:spChg chg="del">
          <ac:chgData name="Justin Ehrenhofer" userId="473062b43ff0ad33" providerId="LiveId" clId="{8659A927-35B4-489E-8013-A0AEDDA7E3A1}" dt="2018-11-15T21:12:40.513" v="436" actId="478"/>
          <ac:spMkLst>
            <pc:docMk/>
            <pc:sldMk cId="3354589363" sldId="390"/>
            <ac:spMk id="32" creationId="{79C6DC63-4944-4325-8DCE-287AD8E87003}"/>
          </ac:spMkLst>
        </pc:spChg>
        <pc:grpChg chg="add mod">
          <ac:chgData name="Justin Ehrenhofer" userId="473062b43ff0ad33" providerId="LiveId" clId="{8659A927-35B4-489E-8013-A0AEDDA7E3A1}" dt="2018-11-15T21:38:48.811" v="1274" actId="1035"/>
          <ac:grpSpMkLst>
            <pc:docMk/>
            <pc:sldMk cId="3354589363" sldId="390"/>
            <ac:grpSpMk id="9" creationId="{81BA6BEC-AC1A-44CC-B914-34FB063E90CB}"/>
          </ac:grpSpMkLst>
        </pc:grpChg>
        <pc:grpChg chg="add mod">
          <ac:chgData name="Justin Ehrenhofer" userId="473062b43ff0ad33" providerId="LiveId" clId="{8659A927-35B4-489E-8013-A0AEDDA7E3A1}" dt="2018-11-15T21:38:48.811" v="1274" actId="1035"/>
          <ac:grpSpMkLst>
            <pc:docMk/>
            <pc:sldMk cId="3354589363" sldId="390"/>
            <ac:grpSpMk id="15" creationId="{5613C705-8406-4E17-8CD1-C4A4E5E4E7C7}"/>
          </ac:grpSpMkLst>
        </pc:grpChg>
        <pc:grpChg chg="mod">
          <ac:chgData name="Justin Ehrenhofer" userId="473062b43ff0ad33" providerId="LiveId" clId="{8659A927-35B4-489E-8013-A0AEDDA7E3A1}" dt="2018-11-15T21:38:48.811" v="1274" actId="1035"/>
          <ac:grpSpMkLst>
            <pc:docMk/>
            <pc:sldMk cId="3354589363" sldId="390"/>
            <ac:grpSpMk id="37" creationId="{CA79FFE1-35CA-4D88-99ED-FA6452283315}"/>
          </ac:grpSpMkLst>
        </pc:grpChg>
        <pc:grpChg chg="del mod">
          <ac:chgData name="Justin Ehrenhofer" userId="473062b43ff0ad33" providerId="LiveId" clId="{8659A927-35B4-489E-8013-A0AEDDA7E3A1}" dt="2018-11-15T21:30:11.774" v="872" actId="165"/>
          <ac:grpSpMkLst>
            <pc:docMk/>
            <pc:sldMk cId="3354589363" sldId="390"/>
            <ac:grpSpMk id="38" creationId="{E296BF55-8030-4F71-89DE-704B97428DEC}"/>
          </ac:grpSpMkLst>
        </pc:grpChg>
        <pc:grpChg chg="del mod">
          <ac:chgData name="Justin Ehrenhofer" userId="473062b43ff0ad33" providerId="LiveId" clId="{8659A927-35B4-489E-8013-A0AEDDA7E3A1}" dt="2018-11-15T21:12:40.513" v="436" actId="478"/>
          <ac:grpSpMkLst>
            <pc:docMk/>
            <pc:sldMk cId="3354589363" sldId="390"/>
            <ac:grpSpMk id="39" creationId="{ED61155D-9D9E-4638-AA13-74D4E2990D7B}"/>
          </ac:grpSpMkLst>
        </pc:grpChg>
        <pc:grpChg chg="del">
          <ac:chgData name="Justin Ehrenhofer" userId="473062b43ff0ad33" providerId="LiveId" clId="{8659A927-35B4-489E-8013-A0AEDDA7E3A1}" dt="2018-11-15T21:09:51.343" v="237" actId="478"/>
          <ac:grpSpMkLst>
            <pc:docMk/>
            <pc:sldMk cId="3354589363" sldId="390"/>
            <ac:grpSpMk id="40" creationId="{57FFD795-1031-4798-9586-E41982CEFE84}"/>
          </ac:grpSpMkLst>
        </pc:grpChg>
        <pc:picChg chg="add mod">
          <ac:chgData name="Justin Ehrenhofer" userId="473062b43ff0ad33" providerId="LiveId" clId="{8659A927-35B4-489E-8013-A0AEDDA7E3A1}" dt="2018-11-15T21:10:43.096" v="339" actId="164"/>
          <ac:picMkLst>
            <pc:docMk/>
            <pc:sldMk cId="3354589363" sldId="390"/>
            <ac:picMk id="8" creationId="{612F06B3-DCCD-498C-B856-22C75B7C259B}"/>
          </ac:picMkLst>
        </pc:picChg>
        <pc:picChg chg="mod topLvl">
          <ac:chgData name="Justin Ehrenhofer" userId="473062b43ff0ad33" providerId="LiveId" clId="{8659A927-35B4-489E-8013-A0AEDDA7E3A1}" dt="2018-11-15T21:35:46.340" v="1019" actId="164"/>
          <ac:picMkLst>
            <pc:docMk/>
            <pc:sldMk cId="3354589363" sldId="390"/>
            <ac:picMk id="12" creationId="{3A9187A6-3A92-44E6-9DA0-02A39E930BCD}"/>
          </ac:picMkLst>
        </pc:picChg>
        <pc:picChg chg="add mod">
          <ac:chgData name="Justin Ehrenhofer" userId="473062b43ff0ad33" providerId="LiveId" clId="{8659A927-35B4-489E-8013-A0AEDDA7E3A1}" dt="2018-11-15T21:35:46.340" v="1019" actId="164"/>
          <ac:picMkLst>
            <pc:docMk/>
            <pc:sldMk cId="3354589363" sldId="390"/>
            <ac:picMk id="13" creationId="{51804CAA-1875-42A3-B736-4820C0242564}"/>
          </ac:picMkLst>
        </pc:picChg>
        <pc:picChg chg="del">
          <ac:chgData name="Justin Ehrenhofer" userId="473062b43ff0ad33" providerId="LiveId" clId="{8659A927-35B4-489E-8013-A0AEDDA7E3A1}" dt="2018-11-15T21:10:20.202" v="331" actId="478"/>
          <ac:picMkLst>
            <pc:docMk/>
            <pc:sldMk cId="3354589363" sldId="390"/>
            <ac:picMk id="14" creationId="{E75BFF62-7FF1-4B59-93EE-EDEA3511422F}"/>
          </ac:picMkLst>
        </pc:picChg>
        <pc:picChg chg="del">
          <ac:chgData name="Justin Ehrenhofer" userId="473062b43ff0ad33" providerId="LiveId" clId="{8659A927-35B4-489E-8013-A0AEDDA7E3A1}" dt="2018-11-15T21:10:02.050" v="328" actId="478"/>
          <ac:picMkLst>
            <pc:docMk/>
            <pc:sldMk cId="3354589363" sldId="390"/>
            <ac:picMk id="17" creationId="{17720B96-B686-4EDE-9216-95A0BE7489E3}"/>
          </ac:picMkLst>
        </pc:picChg>
        <pc:picChg chg="del">
          <ac:chgData name="Justin Ehrenhofer" userId="473062b43ff0ad33" providerId="LiveId" clId="{8659A927-35B4-489E-8013-A0AEDDA7E3A1}" dt="2018-11-15T21:10:03.755" v="329" actId="478"/>
          <ac:picMkLst>
            <pc:docMk/>
            <pc:sldMk cId="3354589363" sldId="390"/>
            <ac:picMk id="24" creationId="{47495059-912C-48E0-A85F-BD2B99D3272C}"/>
          </ac:picMkLst>
        </pc:picChg>
        <pc:picChg chg="del">
          <ac:chgData name="Justin Ehrenhofer" userId="473062b43ff0ad33" providerId="LiveId" clId="{8659A927-35B4-489E-8013-A0AEDDA7E3A1}" dt="2018-11-15T21:10:05.581" v="330" actId="478"/>
          <ac:picMkLst>
            <pc:docMk/>
            <pc:sldMk cId="3354589363" sldId="390"/>
            <ac:picMk id="27" creationId="{0644D5E7-3EAC-441A-8AEC-8A69AD1C150F}"/>
          </ac:picMkLst>
        </pc:picChg>
      </pc:sldChg>
      <pc:sldChg chg="addSp delSp modSp add ord setBg">
        <pc:chgData name="Justin Ehrenhofer" userId="473062b43ff0ad33" providerId="LiveId" clId="{8659A927-35B4-489E-8013-A0AEDDA7E3A1}" dt="2018-11-15T22:43:01.569" v="2239"/>
        <pc:sldMkLst>
          <pc:docMk/>
          <pc:sldMk cId="649915892" sldId="391"/>
        </pc:sldMkLst>
        <pc:spChg chg="mod">
          <ac:chgData name="Justin Ehrenhofer" userId="473062b43ff0ad33" providerId="LiveId" clId="{8659A927-35B4-489E-8013-A0AEDDA7E3A1}" dt="2018-11-15T21:23:01.980" v="691" actId="20577"/>
          <ac:spMkLst>
            <pc:docMk/>
            <pc:sldMk cId="649915892" sldId="391"/>
            <ac:spMk id="4" creationId="{42BD87B4-596D-49DB-87D0-86CF74A9630B}"/>
          </ac:spMkLst>
        </pc:spChg>
        <pc:spChg chg="del">
          <ac:chgData name="Justin Ehrenhofer" userId="473062b43ff0ad33" providerId="LiveId" clId="{8659A927-35B4-489E-8013-A0AEDDA7E3A1}" dt="2018-11-15T21:22:53.319" v="655" actId="478"/>
          <ac:spMkLst>
            <pc:docMk/>
            <pc:sldMk cId="649915892" sldId="391"/>
            <ac:spMk id="28" creationId="{3E482D50-254E-4769-AB07-138091C6AFBC}"/>
          </ac:spMkLst>
        </pc:spChg>
        <pc:spChg chg="del">
          <ac:chgData name="Justin Ehrenhofer" userId="473062b43ff0ad33" providerId="LiveId" clId="{8659A927-35B4-489E-8013-A0AEDDA7E3A1}" dt="2018-11-15T21:22:53.319" v="655" actId="478"/>
          <ac:spMkLst>
            <pc:docMk/>
            <pc:sldMk cId="649915892" sldId="391"/>
            <ac:spMk id="30" creationId="{C0DD58B2-807E-4047-96CE-95FD57746552}"/>
          </ac:spMkLst>
        </pc:spChg>
        <pc:picChg chg="add mod modCrop">
          <ac:chgData name="Justin Ehrenhofer" userId="473062b43ff0ad33" providerId="LiveId" clId="{8659A927-35B4-489E-8013-A0AEDDA7E3A1}" dt="2018-11-15T21:23:39.967" v="697" actId="732"/>
          <ac:picMkLst>
            <pc:docMk/>
            <pc:sldMk cId="649915892" sldId="391"/>
            <ac:picMk id="3" creationId="{42F7D367-6DEB-432C-8702-3148A4F6415B}"/>
          </ac:picMkLst>
        </pc:picChg>
        <pc:picChg chg="del">
          <ac:chgData name="Justin Ehrenhofer" userId="473062b43ff0ad33" providerId="LiveId" clId="{8659A927-35B4-489E-8013-A0AEDDA7E3A1}" dt="2018-11-15T21:22:53.319" v="655" actId="478"/>
          <ac:picMkLst>
            <pc:docMk/>
            <pc:sldMk cId="649915892" sldId="391"/>
            <ac:picMk id="17" creationId="{245223FC-073A-40CF-86D6-65746EAE9F0F}"/>
          </ac:picMkLst>
        </pc:picChg>
        <pc:picChg chg="del">
          <ac:chgData name="Justin Ehrenhofer" userId="473062b43ff0ad33" providerId="LiveId" clId="{8659A927-35B4-489E-8013-A0AEDDA7E3A1}" dt="2018-11-15T21:22:53.319" v="655" actId="478"/>
          <ac:picMkLst>
            <pc:docMk/>
            <pc:sldMk cId="649915892" sldId="391"/>
            <ac:picMk id="36" creationId="{447B584A-BA35-43B3-A392-258C14865C25}"/>
          </ac:picMkLst>
        </pc:picChg>
        <pc:picChg chg="del">
          <ac:chgData name="Justin Ehrenhofer" userId="473062b43ff0ad33" providerId="LiveId" clId="{8659A927-35B4-489E-8013-A0AEDDA7E3A1}" dt="2018-11-15T21:22:53.319" v="655" actId="478"/>
          <ac:picMkLst>
            <pc:docMk/>
            <pc:sldMk cId="649915892" sldId="391"/>
            <ac:picMk id="38" creationId="{1523DA83-CC17-4416-A4D4-E8D2E821D92D}"/>
          </ac:picMkLst>
        </pc:picChg>
        <pc:picChg chg="del">
          <ac:chgData name="Justin Ehrenhofer" userId="473062b43ff0ad33" providerId="LiveId" clId="{8659A927-35B4-489E-8013-A0AEDDA7E3A1}" dt="2018-11-15T21:22:53.319" v="655" actId="478"/>
          <ac:picMkLst>
            <pc:docMk/>
            <pc:sldMk cId="649915892" sldId="391"/>
            <ac:picMk id="39" creationId="{0BDF0B4F-F1A4-49B0-A84C-9B5893544375}"/>
          </ac:picMkLst>
        </pc:picChg>
        <pc:picChg chg="del">
          <ac:chgData name="Justin Ehrenhofer" userId="473062b43ff0ad33" providerId="LiveId" clId="{8659A927-35B4-489E-8013-A0AEDDA7E3A1}" dt="2018-11-15T21:22:53.319" v="655" actId="478"/>
          <ac:picMkLst>
            <pc:docMk/>
            <pc:sldMk cId="649915892" sldId="391"/>
            <ac:picMk id="40" creationId="{EF0AB129-0E93-4018-8DE5-45C50BCB43E8}"/>
          </ac:picMkLst>
        </pc:picChg>
        <pc:cxnChg chg="del">
          <ac:chgData name="Justin Ehrenhofer" userId="473062b43ff0ad33" providerId="LiveId" clId="{8659A927-35B4-489E-8013-A0AEDDA7E3A1}" dt="2018-11-15T21:22:53.319" v="655" actId="478"/>
          <ac:cxnSpMkLst>
            <pc:docMk/>
            <pc:sldMk cId="649915892" sldId="391"/>
            <ac:cxnSpMk id="20" creationId="{697F87E9-390F-4CFE-AC71-5715DE68C705}"/>
          </ac:cxnSpMkLst>
        </pc:cxnChg>
        <pc:cxnChg chg="del">
          <ac:chgData name="Justin Ehrenhofer" userId="473062b43ff0ad33" providerId="LiveId" clId="{8659A927-35B4-489E-8013-A0AEDDA7E3A1}" dt="2018-11-15T21:22:53.319" v="655" actId="478"/>
          <ac:cxnSpMkLst>
            <pc:docMk/>
            <pc:sldMk cId="649915892" sldId="391"/>
            <ac:cxnSpMk id="22" creationId="{89FC78E5-936C-4000-9FF1-775DAB4D6EEA}"/>
          </ac:cxnSpMkLst>
        </pc:cxnChg>
        <pc:cxnChg chg="del mod">
          <ac:chgData name="Justin Ehrenhofer" userId="473062b43ff0ad33" providerId="LiveId" clId="{8659A927-35B4-489E-8013-A0AEDDA7E3A1}" dt="2018-11-15T21:22:53.319" v="655" actId="478"/>
          <ac:cxnSpMkLst>
            <pc:docMk/>
            <pc:sldMk cId="649915892" sldId="391"/>
            <ac:cxnSpMk id="42" creationId="{912E4153-1FC8-44FD-A47C-E079A01C81C3}"/>
          </ac:cxnSpMkLst>
        </pc:cxnChg>
        <pc:cxnChg chg="del">
          <ac:chgData name="Justin Ehrenhofer" userId="473062b43ff0ad33" providerId="LiveId" clId="{8659A927-35B4-489E-8013-A0AEDDA7E3A1}" dt="2018-11-15T21:22:53.319" v="655" actId="478"/>
          <ac:cxnSpMkLst>
            <pc:docMk/>
            <pc:sldMk cId="649915892" sldId="391"/>
            <ac:cxnSpMk id="44" creationId="{C1EFCD7C-FA67-4D40-8762-A7D5825987DC}"/>
          </ac:cxnSpMkLst>
        </pc:cxnChg>
        <pc:cxnChg chg="del">
          <ac:chgData name="Justin Ehrenhofer" userId="473062b43ff0ad33" providerId="LiveId" clId="{8659A927-35B4-489E-8013-A0AEDDA7E3A1}" dt="2018-11-15T21:22:53.319" v="655" actId="478"/>
          <ac:cxnSpMkLst>
            <pc:docMk/>
            <pc:sldMk cId="649915892" sldId="391"/>
            <ac:cxnSpMk id="47" creationId="{2F5FFCCD-7E36-49E6-949D-28F8ABE0F3A8}"/>
          </ac:cxnSpMkLst>
        </pc:cxnChg>
        <pc:cxnChg chg="del">
          <ac:chgData name="Justin Ehrenhofer" userId="473062b43ff0ad33" providerId="LiveId" clId="{8659A927-35B4-489E-8013-A0AEDDA7E3A1}" dt="2018-11-15T21:22:53.319" v="655" actId="478"/>
          <ac:cxnSpMkLst>
            <pc:docMk/>
            <pc:sldMk cId="649915892" sldId="391"/>
            <ac:cxnSpMk id="53" creationId="{7180BBC5-D863-41E6-8739-0425BD818A21}"/>
          </ac:cxnSpMkLst>
        </pc:cxnChg>
      </pc:sldChg>
      <pc:sldChg chg="addSp delSp modSp add setBg">
        <pc:chgData name="Justin Ehrenhofer" userId="473062b43ff0ad33" providerId="LiveId" clId="{8659A927-35B4-489E-8013-A0AEDDA7E3A1}" dt="2018-11-15T22:43:01.569" v="2239"/>
        <pc:sldMkLst>
          <pc:docMk/>
          <pc:sldMk cId="475886982" sldId="392"/>
        </pc:sldMkLst>
        <pc:picChg chg="del">
          <ac:chgData name="Justin Ehrenhofer" userId="473062b43ff0ad33" providerId="LiveId" clId="{8659A927-35B4-489E-8013-A0AEDDA7E3A1}" dt="2018-11-15T21:26:43.399" v="706" actId="478"/>
          <ac:picMkLst>
            <pc:docMk/>
            <pc:sldMk cId="475886982" sldId="392"/>
            <ac:picMk id="3" creationId="{42F7D367-6DEB-432C-8702-3148A4F6415B}"/>
          </ac:picMkLst>
        </pc:picChg>
        <pc:picChg chg="add mod">
          <ac:chgData name="Justin Ehrenhofer" userId="473062b43ff0ad33" providerId="LiveId" clId="{8659A927-35B4-489E-8013-A0AEDDA7E3A1}" dt="2018-11-15T21:27:47.289" v="712" actId="1076"/>
          <ac:picMkLst>
            <pc:docMk/>
            <pc:sldMk cId="475886982" sldId="392"/>
            <ac:picMk id="5" creationId="{35BFBDC2-0A8D-486B-9334-3969C0E98D60}"/>
          </ac:picMkLst>
        </pc:picChg>
        <pc:picChg chg="add mod modCrop">
          <ac:chgData name="Justin Ehrenhofer" userId="473062b43ff0ad33" providerId="LiveId" clId="{8659A927-35B4-489E-8013-A0AEDDA7E3A1}" dt="2018-11-15T21:28:05.392" v="720" actId="1076"/>
          <ac:picMkLst>
            <pc:docMk/>
            <pc:sldMk cId="475886982" sldId="392"/>
            <ac:picMk id="7" creationId="{8F5C3635-9894-4C09-887F-3DE68EB04DC4}"/>
          </ac:picMkLst>
        </pc:picChg>
      </pc:sldChg>
      <pc:sldChg chg="delSp modSp add">
        <pc:chgData name="Justin Ehrenhofer" userId="473062b43ff0ad33" providerId="LiveId" clId="{8659A927-35B4-489E-8013-A0AEDDA7E3A1}" dt="2018-11-15T23:03:34.323" v="2861" actId="20577"/>
        <pc:sldMkLst>
          <pc:docMk/>
          <pc:sldMk cId="3346480185" sldId="393"/>
        </pc:sldMkLst>
        <pc:spChg chg="del">
          <ac:chgData name="Justin Ehrenhofer" userId="473062b43ff0ad33" providerId="LiveId" clId="{8659A927-35B4-489E-8013-A0AEDDA7E3A1}" dt="2018-11-15T22:56:47.353" v="2492" actId="478"/>
          <ac:spMkLst>
            <pc:docMk/>
            <pc:sldMk cId="3346480185" sldId="393"/>
            <ac:spMk id="2" creationId="{48D25405-83CC-4302-BDB1-DEFFD14E472D}"/>
          </ac:spMkLst>
        </pc:spChg>
        <pc:spChg chg="mod">
          <ac:chgData name="Justin Ehrenhofer" userId="473062b43ff0ad33" providerId="LiveId" clId="{8659A927-35B4-489E-8013-A0AEDDA7E3A1}" dt="2018-11-15T23:03:34.323" v="2861" actId="20577"/>
          <ac:spMkLst>
            <pc:docMk/>
            <pc:sldMk cId="3346480185" sldId="393"/>
            <ac:spMk id="3" creationId="{C18F3C64-EECF-4D9C-B4AF-1BBFB04C81CF}"/>
          </ac:spMkLst>
        </pc:spChg>
        <pc:spChg chg="mod">
          <ac:chgData name="Justin Ehrenhofer" userId="473062b43ff0ad33" providerId="LiveId" clId="{8659A927-35B4-489E-8013-A0AEDDA7E3A1}" dt="2018-11-15T22:56:44.292" v="2491" actId="20577"/>
          <ac:spMkLst>
            <pc:docMk/>
            <pc:sldMk cId="3346480185" sldId="393"/>
            <ac:spMk id="4" creationId="{42BD87B4-596D-49DB-87D0-86CF74A9630B}"/>
          </ac:spMkLst>
        </pc:spChg>
        <pc:spChg chg="del">
          <ac:chgData name="Justin Ehrenhofer" userId="473062b43ff0ad33" providerId="LiveId" clId="{8659A927-35B4-489E-8013-A0AEDDA7E3A1}" dt="2018-11-15T22:56:47.353" v="2492" actId="478"/>
          <ac:spMkLst>
            <pc:docMk/>
            <pc:sldMk cId="3346480185" sldId="393"/>
            <ac:spMk id="5" creationId="{CF37CEA5-5E2C-47FC-AD72-A377B9FBC59B}"/>
          </ac:spMkLst>
        </pc:spChg>
        <pc:spChg chg="del">
          <ac:chgData name="Justin Ehrenhofer" userId="473062b43ff0ad33" providerId="LiveId" clId="{8659A927-35B4-489E-8013-A0AEDDA7E3A1}" dt="2018-11-15T22:56:47.353" v="2492" actId="478"/>
          <ac:spMkLst>
            <pc:docMk/>
            <pc:sldMk cId="3346480185" sldId="393"/>
            <ac:spMk id="6" creationId="{0AED5FD2-E89F-4643-9989-62C0FC71BFE7}"/>
          </ac:spMkLst>
        </pc:spChg>
        <pc:spChg chg="del">
          <ac:chgData name="Justin Ehrenhofer" userId="473062b43ff0ad33" providerId="LiveId" clId="{8659A927-35B4-489E-8013-A0AEDDA7E3A1}" dt="2018-11-15T22:56:47.353" v="2492" actId="478"/>
          <ac:spMkLst>
            <pc:docMk/>
            <pc:sldMk cId="3346480185" sldId="393"/>
            <ac:spMk id="7" creationId="{92BBBFC1-C2A1-46E6-BDD8-70BFF47E25A7}"/>
          </ac:spMkLst>
        </pc:spChg>
        <pc:spChg chg="del">
          <ac:chgData name="Justin Ehrenhofer" userId="473062b43ff0ad33" providerId="LiveId" clId="{8659A927-35B4-489E-8013-A0AEDDA7E3A1}" dt="2018-11-15T22:56:47.353" v="2492" actId="478"/>
          <ac:spMkLst>
            <pc:docMk/>
            <pc:sldMk cId="3346480185" sldId="393"/>
            <ac:spMk id="8" creationId="{AB561E7D-D769-4A2D-904E-75B7A9FBB486}"/>
          </ac:spMkLst>
        </pc:spChg>
        <pc:spChg chg="del">
          <ac:chgData name="Justin Ehrenhofer" userId="473062b43ff0ad33" providerId="LiveId" clId="{8659A927-35B4-489E-8013-A0AEDDA7E3A1}" dt="2018-11-15T22:56:47.353" v="2492" actId="478"/>
          <ac:spMkLst>
            <pc:docMk/>
            <pc:sldMk cId="3346480185" sldId="393"/>
            <ac:spMk id="10" creationId="{3D5A4D6D-5947-497C-97AF-813EB8A1581D}"/>
          </ac:spMkLst>
        </pc:spChg>
        <pc:spChg chg="del">
          <ac:chgData name="Justin Ehrenhofer" userId="473062b43ff0ad33" providerId="LiveId" clId="{8659A927-35B4-489E-8013-A0AEDDA7E3A1}" dt="2018-11-15T22:56:47.353" v="2492" actId="478"/>
          <ac:spMkLst>
            <pc:docMk/>
            <pc:sldMk cId="3346480185" sldId="393"/>
            <ac:spMk id="11" creationId="{8DDFD222-4E6F-4FDB-85CB-3F84115517CB}"/>
          </ac:spMkLst>
        </pc:spChg>
        <pc:picChg chg="del">
          <ac:chgData name="Justin Ehrenhofer" userId="473062b43ff0ad33" providerId="LiveId" clId="{8659A927-35B4-489E-8013-A0AEDDA7E3A1}" dt="2018-11-15T22:56:47.353" v="2492" actId="478"/>
          <ac:picMkLst>
            <pc:docMk/>
            <pc:sldMk cId="3346480185" sldId="393"/>
            <ac:picMk id="9218" creationId="{539487F5-97E8-43C8-812A-B1EB971449C4}"/>
          </ac:picMkLst>
        </pc:picChg>
      </pc:sldChg>
      <pc:sldChg chg="modSp add del">
        <pc:chgData name="Justin Ehrenhofer" userId="473062b43ff0ad33" providerId="LiveId" clId="{8659A927-35B4-489E-8013-A0AEDDA7E3A1}" dt="2018-11-15T22:39:48.036" v="2214" actId="2696"/>
        <pc:sldMkLst>
          <pc:docMk/>
          <pc:sldMk cId="3572443743" sldId="393"/>
        </pc:sldMkLst>
        <pc:spChg chg="mod">
          <ac:chgData name="Justin Ehrenhofer" userId="473062b43ff0ad33" providerId="LiveId" clId="{8659A927-35B4-489E-8013-A0AEDDA7E3A1}" dt="2018-11-15T22:37:28.556" v="2046" actId="20577"/>
          <ac:spMkLst>
            <pc:docMk/>
            <pc:sldMk cId="3572443743" sldId="393"/>
            <ac:spMk id="3" creationId="{C18F3C64-EECF-4D9C-B4AF-1BBFB04C81CF}"/>
          </ac:spMkLst>
        </pc:spChg>
        <pc:spChg chg="mod">
          <ac:chgData name="Justin Ehrenhofer" userId="473062b43ff0ad33" providerId="LiveId" clId="{8659A927-35B4-489E-8013-A0AEDDA7E3A1}" dt="2018-11-15T22:33:36.930" v="1441" actId="20577"/>
          <ac:spMkLst>
            <pc:docMk/>
            <pc:sldMk cId="3572443743" sldId="393"/>
            <ac:spMk id="4" creationId="{42BD87B4-596D-49DB-87D0-86CF74A9630B}"/>
          </ac:spMkLst>
        </pc:spChg>
      </pc:sldChg>
      <pc:sldChg chg="modSp add del ord">
        <pc:chgData name="Justin Ehrenhofer" userId="473062b43ff0ad33" providerId="LiveId" clId="{8659A927-35B4-489E-8013-A0AEDDA7E3A1}" dt="2018-11-15T22:38:17.592" v="2213" actId="2696"/>
        <pc:sldMkLst>
          <pc:docMk/>
          <pc:sldMk cId="4139994265" sldId="394"/>
        </pc:sldMkLst>
        <pc:spChg chg="mod">
          <ac:chgData name="Justin Ehrenhofer" userId="473062b43ff0ad33" providerId="LiveId" clId="{8659A927-35B4-489E-8013-A0AEDDA7E3A1}" dt="2018-11-15T22:38:14.876" v="2212" actId="20577"/>
          <ac:spMkLst>
            <pc:docMk/>
            <pc:sldMk cId="4139994265" sldId="394"/>
            <ac:spMk id="3" creationId="{C18F3C64-EECF-4D9C-B4AF-1BBFB04C81CF}"/>
          </ac:spMkLst>
        </pc:spChg>
        <pc:spChg chg="mod">
          <ac:chgData name="Justin Ehrenhofer" userId="473062b43ff0ad33" providerId="LiveId" clId="{8659A927-35B4-489E-8013-A0AEDDA7E3A1}" dt="2018-11-15T22:37:36.414" v="2063" actId="20577"/>
          <ac:spMkLst>
            <pc:docMk/>
            <pc:sldMk cId="4139994265" sldId="394"/>
            <ac:spMk id="4" creationId="{42BD87B4-596D-49DB-87D0-86CF74A9630B}"/>
          </ac:spMkLst>
        </pc:spChg>
      </pc:sldChg>
      <pc:sldMasterChg chg="setBg modSldLayout">
        <pc:chgData name="Justin Ehrenhofer" userId="473062b43ff0ad33" providerId="LiveId" clId="{8659A927-35B4-489E-8013-A0AEDDA7E3A1}" dt="2018-11-15T22:43:01.569" v="2239"/>
        <pc:sldMasterMkLst>
          <pc:docMk/>
          <pc:sldMasterMk cId="1193285384" sldId="2147483648"/>
        </pc:sldMasterMkLst>
        <pc:sldLayoutChg chg="setBg">
          <pc:chgData name="Justin Ehrenhofer" userId="473062b43ff0ad33" providerId="LiveId" clId="{8659A927-35B4-489E-8013-A0AEDDA7E3A1}" dt="2018-11-15T22:43:01.569" v="2239"/>
          <pc:sldLayoutMkLst>
            <pc:docMk/>
            <pc:sldMasterMk cId="1193285384" sldId="2147483648"/>
            <pc:sldLayoutMk cId="867856499" sldId="2147483649"/>
          </pc:sldLayoutMkLst>
        </pc:sldLayoutChg>
        <pc:sldLayoutChg chg="setBg">
          <pc:chgData name="Justin Ehrenhofer" userId="473062b43ff0ad33" providerId="LiveId" clId="{8659A927-35B4-489E-8013-A0AEDDA7E3A1}" dt="2018-11-15T22:43:01.569" v="2239"/>
          <pc:sldLayoutMkLst>
            <pc:docMk/>
            <pc:sldMasterMk cId="1193285384" sldId="2147483648"/>
            <pc:sldLayoutMk cId="842305477" sldId="2147483650"/>
          </pc:sldLayoutMkLst>
        </pc:sldLayoutChg>
        <pc:sldLayoutChg chg="setBg">
          <pc:chgData name="Justin Ehrenhofer" userId="473062b43ff0ad33" providerId="LiveId" clId="{8659A927-35B4-489E-8013-A0AEDDA7E3A1}" dt="2018-11-15T22:43:01.569" v="2239"/>
          <pc:sldLayoutMkLst>
            <pc:docMk/>
            <pc:sldMasterMk cId="1193285384" sldId="2147483648"/>
            <pc:sldLayoutMk cId="1158943385" sldId="2147483651"/>
          </pc:sldLayoutMkLst>
        </pc:sldLayoutChg>
        <pc:sldLayoutChg chg="setBg">
          <pc:chgData name="Justin Ehrenhofer" userId="473062b43ff0ad33" providerId="LiveId" clId="{8659A927-35B4-489E-8013-A0AEDDA7E3A1}" dt="2018-11-15T22:43:01.569" v="2239"/>
          <pc:sldLayoutMkLst>
            <pc:docMk/>
            <pc:sldMasterMk cId="1193285384" sldId="2147483648"/>
            <pc:sldLayoutMk cId="3612605581" sldId="2147483652"/>
          </pc:sldLayoutMkLst>
        </pc:sldLayoutChg>
        <pc:sldLayoutChg chg="setBg">
          <pc:chgData name="Justin Ehrenhofer" userId="473062b43ff0ad33" providerId="LiveId" clId="{8659A927-35B4-489E-8013-A0AEDDA7E3A1}" dt="2018-11-15T22:43:01.569" v="2239"/>
          <pc:sldLayoutMkLst>
            <pc:docMk/>
            <pc:sldMasterMk cId="1193285384" sldId="2147483648"/>
            <pc:sldLayoutMk cId="4096652616" sldId="2147483653"/>
          </pc:sldLayoutMkLst>
        </pc:sldLayoutChg>
        <pc:sldLayoutChg chg="setBg">
          <pc:chgData name="Justin Ehrenhofer" userId="473062b43ff0ad33" providerId="LiveId" clId="{8659A927-35B4-489E-8013-A0AEDDA7E3A1}" dt="2018-11-15T22:43:01.569" v="2239"/>
          <pc:sldLayoutMkLst>
            <pc:docMk/>
            <pc:sldMasterMk cId="1193285384" sldId="2147483648"/>
            <pc:sldLayoutMk cId="1435266878" sldId="2147483654"/>
          </pc:sldLayoutMkLst>
        </pc:sldLayoutChg>
        <pc:sldLayoutChg chg="setBg">
          <pc:chgData name="Justin Ehrenhofer" userId="473062b43ff0ad33" providerId="LiveId" clId="{8659A927-35B4-489E-8013-A0AEDDA7E3A1}" dt="2018-11-15T22:43:01.569" v="2239"/>
          <pc:sldLayoutMkLst>
            <pc:docMk/>
            <pc:sldMasterMk cId="1193285384" sldId="2147483648"/>
            <pc:sldLayoutMk cId="1472073367" sldId="2147483655"/>
          </pc:sldLayoutMkLst>
        </pc:sldLayoutChg>
        <pc:sldLayoutChg chg="setBg">
          <pc:chgData name="Justin Ehrenhofer" userId="473062b43ff0ad33" providerId="LiveId" clId="{8659A927-35B4-489E-8013-A0AEDDA7E3A1}" dt="2018-11-15T22:43:01.569" v="2239"/>
          <pc:sldLayoutMkLst>
            <pc:docMk/>
            <pc:sldMasterMk cId="1193285384" sldId="2147483648"/>
            <pc:sldLayoutMk cId="356897147" sldId="2147483656"/>
          </pc:sldLayoutMkLst>
        </pc:sldLayoutChg>
        <pc:sldLayoutChg chg="setBg">
          <pc:chgData name="Justin Ehrenhofer" userId="473062b43ff0ad33" providerId="LiveId" clId="{8659A927-35B4-489E-8013-A0AEDDA7E3A1}" dt="2018-11-15T22:43:01.569" v="2239"/>
          <pc:sldLayoutMkLst>
            <pc:docMk/>
            <pc:sldMasterMk cId="1193285384" sldId="2147483648"/>
            <pc:sldLayoutMk cId="1343574404" sldId="2147483657"/>
          </pc:sldLayoutMkLst>
        </pc:sldLayoutChg>
        <pc:sldLayoutChg chg="setBg">
          <pc:chgData name="Justin Ehrenhofer" userId="473062b43ff0ad33" providerId="LiveId" clId="{8659A927-35B4-489E-8013-A0AEDDA7E3A1}" dt="2018-11-15T22:43:01.569" v="2239"/>
          <pc:sldLayoutMkLst>
            <pc:docMk/>
            <pc:sldMasterMk cId="1193285384" sldId="2147483648"/>
            <pc:sldLayoutMk cId="4290724201" sldId="2147483658"/>
          </pc:sldLayoutMkLst>
        </pc:sldLayoutChg>
        <pc:sldLayoutChg chg="setBg">
          <pc:chgData name="Justin Ehrenhofer" userId="473062b43ff0ad33" providerId="LiveId" clId="{8659A927-35B4-489E-8013-A0AEDDA7E3A1}" dt="2018-11-15T22:43:01.569" v="2239"/>
          <pc:sldLayoutMkLst>
            <pc:docMk/>
            <pc:sldMasterMk cId="1193285384" sldId="2147483648"/>
            <pc:sldLayoutMk cId="1244718774"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DB8CB-383B-4CAB-BBB9-F71EA1E55030}" type="datetimeFigureOut">
              <a:rPr lang="en-US" smtClean="0"/>
              <a:t>11/16/2018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95B66-9CC3-44D9-B3E8-211218BCD15A}" type="slidenum">
              <a:rPr lang="en-US" smtClean="0"/>
              <a:t>‹#›</a:t>
            </a:fld>
            <a:endParaRPr lang="en-US"/>
          </a:p>
        </p:txBody>
      </p:sp>
    </p:spTree>
    <p:extLst>
      <p:ext uri="{BB962C8B-B14F-4D97-AF65-F5344CB8AC3E}">
        <p14:creationId xmlns:p14="http://schemas.microsoft.com/office/powerpoint/2010/main" val="2919072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https://www.wired.com/story/monero-privacy/</a:t>
            </a:r>
          </a:p>
        </p:txBody>
      </p:sp>
      <p:sp>
        <p:nvSpPr>
          <p:cNvPr id="4" name="Slide Number Placeholder 3"/>
          <p:cNvSpPr>
            <a:spLocks noGrp="1"/>
          </p:cNvSpPr>
          <p:nvPr>
            <p:ph type="sldNum" sz="quarter" idx="10"/>
          </p:nvPr>
        </p:nvSpPr>
        <p:spPr/>
        <p:txBody>
          <a:bodyPr/>
          <a:lstStyle/>
          <a:p>
            <a:fld id="{F90D1828-4E70-4F24-9F21-32FC0181F9D8}" type="slidenum">
              <a:rPr lang="en-US" smtClean="0"/>
              <a:t>5</a:t>
            </a:fld>
            <a:endParaRPr lang="en-US"/>
          </a:p>
        </p:txBody>
      </p:sp>
    </p:spTree>
    <p:extLst>
      <p:ext uri="{BB962C8B-B14F-4D97-AF65-F5344CB8AC3E}">
        <p14:creationId xmlns:p14="http://schemas.microsoft.com/office/powerpoint/2010/main" val="3236962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Bitcoin.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FB7B3-A7C1-4B78-91E8-8C25CF3B30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16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230148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1305530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3440325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D1828-4E70-4F24-9F21-32FC0181F9D8}" type="slidenum">
              <a:rPr lang="en-US" smtClean="0"/>
              <a:t>16</a:t>
            </a:fld>
            <a:endParaRPr lang="en-US"/>
          </a:p>
        </p:txBody>
      </p:sp>
    </p:spTree>
    <p:extLst>
      <p:ext uri="{BB962C8B-B14F-4D97-AF65-F5344CB8AC3E}">
        <p14:creationId xmlns:p14="http://schemas.microsoft.com/office/powerpoint/2010/main" val="4049512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D1828-4E70-4F24-9F21-32FC0181F9D8}" type="slidenum">
              <a:rPr lang="en-US" smtClean="0"/>
              <a:t>18</a:t>
            </a:fld>
            <a:endParaRPr lang="en-US"/>
          </a:p>
        </p:txBody>
      </p:sp>
    </p:spTree>
    <p:extLst>
      <p:ext uri="{BB962C8B-B14F-4D97-AF65-F5344CB8AC3E}">
        <p14:creationId xmlns:p14="http://schemas.microsoft.com/office/powerpoint/2010/main" val="1046263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D1828-4E70-4F24-9F21-32FC0181F9D8}" type="slidenum">
              <a:rPr lang="en-US" smtClean="0"/>
              <a:t>19</a:t>
            </a:fld>
            <a:endParaRPr lang="en-US"/>
          </a:p>
        </p:txBody>
      </p:sp>
    </p:spTree>
    <p:extLst>
      <p:ext uri="{BB962C8B-B14F-4D97-AF65-F5344CB8AC3E}">
        <p14:creationId xmlns:p14="http://schemas.microsoft.com/office/powerpoint/2010/main" val="3877161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D1828-4E70-4F24-9F21-32FC0181F9D8}" type="slidenum">
              <a:rPr lang="en-US" smtClean="0"/>
              <a:t>20</a:t>
            </a:fld>
            <a:endParaRPr lang="en-US"/>
          </a:p>
        </p:txBody>
      </p:sp>
    </p:spTree>
    <p:extLst>
      <p:ext uri="{BB962C8B-B14F-4D97-AF65-F5344CB8AC3E}">
        <p14:creationId xmlns:p14="http://schemas.microsoft.com/office/powerpoint/2010/main" val="3954687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278A-F678-4AE4-9710-7CFA84157F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C5DC3F-4947-42BE-BFC2-CB0338093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F8081A-05D5-453A-9875-3D0E41A55E8B}"/>
              </a:ext>
            </a:extLst>
          </p:cNvPr>
          <p:cNvSpPr>
            <a:spLocks noGrp="1"/>
          </p:cNvSpPr>
          <p:nvPr>
            <p:ph type="dt" sz="half" idx="10"/>
          </p:nvPr>
        </p:nvSpPr>
        <p:spPr/>
        <p:txBody>
          <a:bodyPr/>
          <a:lstStyle/>
          <a:p>
            <a:fld id="{24732112-5E16-4CEA-A950-0F5C299D7BB6}" type="datetimeFigureOut">
              <a:rPr lang="en-US" smtClean="0"/>
              <a:t>11/16/2018</a:t>
            </a:fld>
            <a:endParaRPr lang="en-US"/>
          </a:p>
        </p:txBody>
      </p:sp>
      <p:sp>
        <p:nvSpPr>
          <p:cNvPr id="5" name="Footer Placeholder 4">
            <a:extLst>
              <a:ext uri="{FF2B5EF4-FFF2-40B4-BE49-F238E27FC236}">
                <a16:creationId xmlns:a16="http://schemas.microsoft.com/office/drawing/2014/main" id="{33E32824-842C-4CEB-9A2F-98476047E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AF068-8F71-4DF8-82AD-76E8846E5496}"/>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8678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5111-5B1E-4859-A502-BECAA870EE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A8EACD-9D07-4F99-AD37-5F6A7C11A2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A83BB-BED3-4330-8220-27654794C77F}"/>
              </a:ext>
            </a:extLst>
          </p:cNvPr>
          <p:cNvSpPr>
            <a:spLocks noGrp="1"/>
          </p:cNvSpPr>
          <p:nvPr>
            <p:ph type="dt" sz="half" idx="10"/>
          </p:nvPr>
        </p:nvSpPr>
        <p:spPr/>
        <p:txBody>
          <a:bodyPr/>
          <a:lstStyle/>
          <a:p>
            <a:fld id="{24732112-5E16-4CEA-A950-0F5C299D7BB6}" type="datetimeFigureOut">
              <a:rPr lang="en-US" smtClean="0"/>
              <a:t>11/16/2018</a:t>
            </a:fld>
            <a:endParaRPr lang="en-US"/>
          </a:p>
        </p:txBody>
      </p:sp>
      <p:sp>
        <p:nvSpPr>
          <p:cNvPr id="5" name="Footer Placeholder 4">
            <a:extLst>
              <a:ext uri="{FF2B5EF4-FFF2-40B4-BE49-F238E27FC236}">
                <a16:creationId xmlns:a16="http://schemas.microsoft.com/office/drawing/2014/main" id="{32319511-6E93-468A-8733-D635B892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EAAF9-AE1F-449F-948B-DB9996537A3B}"/>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4290724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CA82ED-B73F-458E-8C7B-AE3B1B6DAE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5728AA-A712-4C95-89C7-4DE173BEE8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3A3F5-AD7E-4F91-9779-8A08B8F49E14}"/>
              </a:ext>
            </a:extLst>
          </p:cNvPr>
          <p:cNvSpPr>
            <a:spLocks noGrp="1"/>
          </p:cNvSpPr>
          <p:nvPr>
            <p:ph type="dt" sz="half" idx="10"/>
          </p:nvPr>
        </p:nvSpPr>
        <p:spPr/>
        <p:txBody>
          <a:bodyPr/>
          <a:lstStyle/>
          <a:p>
            <a:fld id="{24732112-5E16-4CEA-A950-0F5C299D7BB6}" type="datetimeFigureOut">
              <a:rPr lang="en-US" smtClean="0"/>
              <a:t>11/16/2018</a:t>
            </a:fld>
            <a:endParaRPr lang="en-US"/>
          </a:p>
        </p:txBody>
      </p:sp>
      <p:sp>
        <p:nvSpPr>
          <p:cNvPr id="5" name="Footer Placeholder 4">
            <a:extLst>
              <a:ext uri="{FF2B5EF4-FFF2-40B4-BE49-F238E27FC236}">
                <a16:creationId xmlns:a16="http://schemas.microsoft.com/office/drawing/2014/main" id="{1951431F-7168-4C0C-970F-5640A8995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59E0F-7F38-4147-BCF5-203B80F05259}"/>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124471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BB22-0BFA-404B-A545-62B2E132D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9F9E8-0DF0-4E1E-B4F7-5732861F3F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97FDA-01A5-4097-9A0E-7175DC371301}"/>
              </a:ext>
            </a:extLst>
          </p:cNvPr>
          <p:cNvSpPr>
            <a:spLocks noGrp="1"/>
          </p:cNvSpPr>
          <p:nvPr>
            <p:ph type="dt" sz="half" idx="10"/>
          </p:nvPr>
        </p:nvSpPr>
        <p:spPr/>
        <p:txBody>
          <a:bodyPr/>
          <a:lstStyle/>
          <a:p>
            <a:fld id="{24732112-5E16-4CEA-A950-0F5C299D7BB6}" type="datetimeFigureOut">
              <a:rPr lang="en-US" smtClean="0"/>
              <a:t>11/16/2018</a:t>
            </a:fld>
            <a:endParaRPr lang="en-US"/>
          </a:p>
        </p:txBody>
      </p:sp>
      <p:sp>
        <p:nvSpPr>
          <p:cNvPr id="5" name="Footer Placeholder 4">
            <a:extLst>
              <a:ext uri="{FF2B5EF4-FFF2-40B4-BE49-F238E27FC236}">
                <a16:creationId xmlns:a16="http://schemas.microsoft.com/office/drawing/2014/main" id="{3DD75D9D-64E4-4D60-B25F-006FB3520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286199-8B34-4B29-BC71-F7148E7D7D91}"/>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842305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DB04-66CE-4185-A0B9-B60B126B99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E5E30-358B-4F3E-B7AA-F0163787AE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7E2388-8871-484E-820D-76F0F90EC2F0}"/>
              </a:ext>
            </a:extLst>
          </p:cNvPr>
          <p:cNvSpPr>
            <a:spLocks noGrp="1"/>
          </p:cNvSpPr>
          <p:nvPr>
            <p:ph type="dt" sz="half" idx="10"/>
          </p:nvPr>
        </p:nvSpPr>
        <p:spPr/>
        <p:txBody>
          <a:bodyPr/>
          <a:lstStyle/>
          <a:p>
            <a:fld id="{24732112-5E16-4CEA-A950-0F5C299D7BB6}" type="datetimeFigureOut">
              <a:rPr lang="en-US" smtClean="0"/>
              <a:t>11/16/2018</a:t>
            </a:fld>
            <a:endParaRPr lang="en-US"/>
          </a:p>
        </p:txBody>
      </p:sp>
      <p:sp>
        <p:nvSpPr>
          <p:cNvPr id="5" name="Footer Placeholder 4">
            <a:extLst>
              <a:ext uri="{FF2B5EF4-FFF2-40B4-BE49-F238E27FC236}">
                <a16:creationId xmlns:a16="http://schemas.microsoft.com/office/drawing/2014/main" id="{EAD3C8AB-6360-4535-B761-385CCE72CF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0A8F5-D218-40B8-85E3-932DECF37B0A}"/>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1158943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C78E6-E912-4170-BD6B-43A90DA7F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A854A-8032-410B-9C11-E72AB9A089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6230BE-717C-4BB2-88F4-3ED0CF87F0F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37E943-1FD0-44C8-8287-EAF6CEB17310}"/>
              </a:ext>
            </a:extLst>
          </p:cNvPr>
          <p:cNvSpPr>
            <a:spLocks noGrp="1"/>
          </p:cNvSpPr>
          <p:nvPr>
            <p:ph type="dt" sz="half" idx="10"/>
          </p:nvPr>
        </p:nvSpPr>
        <p:spPr/>
        <p:txBody>
          <a:bodyPr/>
          <a:lstStyle/>
          <a:p>
            <a:fld id="{24732112-5E16-4CEA-A950-0F5C299D7BB6}" type="datetimeFigureOut">
              <a:rPr lang="en-US" smtClean="0"/>
              <a:t>11/16/2018</a:t>
            </a:fld>
            <a:endParaRPr lang="en-US"/>
          </a:p>
        </p:txBody>
      </p:sp>
      <p:sp>
        <p:nvSpPr>
          <p:cNvPr id="6" name="Footer Placeholder 5">
            <a:extLst>
              <a:ext uri="{FF2B5EF4-FFF2-40B4-BE49-F238E27FC236}">
                <a16:creationId xmlns:a16="http://schemas.microsoft.com/office/drawing/2014/main" id="{ADD34084-B4AD-4CBD-A521-9C67AC913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87E4FC-84F5-4ADF-8CA4-02ACD47863D8}"/>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36126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27A3-CC5D-414D-BE08-0E5D86D99F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1A8872-0965-4F43-9070-47D49E49DB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033070E-4469-431E-A657-0598F6D7AB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CD8086-431B-4140-855A-9670EB7A99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DD250C-B722-478A-ACAD-CB773733E5F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FBF75E-CE6A-4C36-88BC-C9F86C363FCB}"/>
              </a:ext>
            </a:extLst>
          </p:cNvPr>
          <p:cNvSpPr>
            <a:spLocks noGrp="1"/>
          </p:cNvSpPr>
          <p:nvPr>
            <p:ph type="dt" sz="half" idx="10"/>
          </p:nvPr>
        </p:nvSpPr>
        <p:spPr/>
        <p:txBody>
          <a:bodyPr/>
          <a:lstStyle/>
          <a:p>
            <a:fld id="{24732112-5E16-4CEA-A950-0F5C299D7BB6}" type="datetimeFigureOut">
              <a:rPr lang="en-US" smtClean="0"/>
              <a:t>11/16/2018</a:t>
            </a:fld>
            <a:endParaRPr lang="en-US"/>
          </a:p>
        </p:txBody>
      </p:sp>
      <p:sp>
        <p:nvSpPr>
          <p:cNvPr id="8" name="Footer Placeholder 7">
            <a:extLst>
              <a:ext uri="{FF2B5EF4-FFF2-40B4-BE49-F238E27FC236}">
                <a16:creationId xmlns:a16="http://schemas.microsoft.com/office/drawing/2014/main" id="{6D4BEB03-6172-414F-8984-4A21D15817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46CFA4-695D-4A68-B15F-C8B94213673C}"/>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4096652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AEB58-7E2D-4A48-B1C7-F81CB0CF55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D9E86B-473B-41C6-9CE7-1A3749DE3B4C}"/>
              </a:ext>
            </a:extLst>
          </p:cNvPr>
          <p:cNvSpPr>
            <a:spLocks noGrp="1"/>
          </p:cNvSpPr>
          <p:nvPr>
            <p:ph type="dt" sz="half" idx="10"/>
          </p:nvPr>
        </p:nvSpPr>
        <p:spPr/>
        <p:txBody>
          <a:bodyPr/>
          <a:lstStyle/>
          <a:p>
            <a:fld id="{24732112-5E16-4CEA-A950-0F5C299D7BB6}" type="datetimeFigureOut">
              <a:rPr lang="en-US" smtClean="0"/>
              <a:t>11/16/2018</a:t>
            </a:fld>
            <a:endParaRPr lang="en-US"/>
          </a:p>
        </p:txBody>
      </p:sp>
      <p:sp>
        <p:nvSpPr>
          <p:cNvPr id="4" name="Footer Placeholder 3">
            <a:extLst>
              <a:ext uri="{FF2B5EF4-FFF2-40B4-BE49-F238E27FC236}">
                <a16:creationId xmlns:a16="http://schemas.microsoft.com/office/drawing/2014/main" id="{FAC571AA-0CFC-44A6-8258-3452CF8D20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E44C91-8C7E-4B67-8E9C-9D83248EF2F4}"/>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143526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0BBDF3-F328-4C11-AF71-8CD6A7CDFB87}"/>
              </a:ext>
            </a:extLst>
          </p:cNvPr>
          <p:cNvSpPr>
            <a:spLocks noGrp="1"/>
          </p:cNvSpPr>
          <p:nvPr>
            <p:ph type="dt" sz="half" idx="10"/>
          </p:nvPr>
        </p:nvSpPr>
        <p:spPr/>
        <p:txBody>
          <a:bodyPr/>
          <a:lstStyle/>
          <a:p>
            <a:fld id="{24732112-5E16-4CEA-A950-0F5C299D7BB6}" type="datetimeFigureOut">
              <a:rPr lang="en-US" smtClean="0"/>
              <a:t>11/16/2018</a:t>
            </a:fld>
            <a:endParaRPr lang="en-US"/>
          </a:p>
        </p:txBody>
      </p:sp>
      <p:sp>
        <p:nvSpPr>
          <p:cNvPr id="3" name="Footer Placeholder 2">
            <a:extLst>
              <a:ext uri="{FF2B5EF4-FFF2-40B4-BE49-F238E27FC236}">
                <a16:creationId xmlns:a16="http://schemas.microsoft.com/office/drawing/2014/main" id="{B5C12AB7-D396-4ABB-A578-BC6E461ADB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3B5375-38DA-476A-8B48-1AE8AA61375F}"/>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1472073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EE5C-4339-442F-B3A1-3E689638F5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991D3D-EA4C-447D-9663-2D0BC3A87F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EFE431-E024-45F3-8501-7B93AB39C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5BC318-643A-4B70-B07A-FFD947C92705}"/>
              </a:ext>
            </a:extLst>
          </p:cNvPr>
          <p:cNvSpPr>
            <a:spLocks noGrp="1"/>
          </p:cNvSpPr>
          <p:nvPr>
            <p:ph type="dt" sz="half" idx="10"/>
          </p:nvPr>
        </p:nvSpPr>
        <p:spPr/>
        <p:txBody>
          <a:bodyPr/>
          <a:lstStyle/>
          <a:p>
            <a:fld id="{24732112-5E16-4CEA-A950-0F5C299D7BB6}" type="datetimeFigureOut">
              <a:rPr lang="en-US" smtClean="0"/>
              <a:t>11/16/2018</a:t>
            </a:fld>
            <a:endParaRPr lang="en-US"/>
          </a:p>
        </p:txBody>
      </p:sp>
      <p:sp>
        <p:nvSpPr>
          <p:cNvPr id="6" name="Footer Placeholder 5">
            <a:extLst>
              <a:ext uri="{FF2B5EF4-FFF2-40B4-BE49-F238E27FC236}">
                <a16:creationId xmlns:a16="http://schemas.microsoft.com/office/drawing/2014/main" id="{8952E413-B870-4AA4-BF38-931ACD903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71FACF-21DD-4979-A085-65521AC29679}"/>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356897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1806E-7195-4132-AB05-57B131774E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F504A8-41AE-49F8-A07B-1212148E7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D995A6-2B78-4A71-8636-DC039929E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6FCAD4-02E4-4F0B-A82D-F761F1B2B6D8}"/>
              </a:ext>
            </a:extLst>
          </p:cNvPr>
          <p:cNvSpPr>
            <a:spLocks noGrp="1"/>
          </p:cNvSpPr>
          <p:nvPr>
            <p:ph type="dt" sz="half" idx="10"/>
          </p:nvPr>
        </p:nvSpPr>
        <p:spPr/>
        <p:txBody>
          <a:bodyPr/>
          <a:lstStyle/>
          <a:p>
            <a:fld id="{24732112-5E16-4CEA-A950-0F5C299D7BB6}" type="datetimeFigureOut">
              <a:rPr lang="en-US" smtClean="0"/>
              <a:t>11/16/2018</a:t>
            </a:fld>
            <a:endParaRPr lang="en-US"/>
          </a:p>
        </p:txBody>
      </p:sp>
      <p:sp>
        <p:nvSpPr>
          <p:cNvPr id="6" name="Footer Placeholder 5">
            <a:extLst>
              <a:ext uri="{FF2B5EF4-FFF2-40B4-BE49-F238E27FC236}">
                <a16:creationId xmlns:a16="http://schemas.microsoft.com/office/drawing/2014/main" id="{F82F0FB1-B3B0-4DEE-88C5-8FD16AE6A7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5D73CD-042A-41C9-B590-87F5130306FF}"/>
              </a:ext>
            </a:extLst>
          </p:cNvPr>
          <p:cNvSpPr>
            <a:spLocks noGrp="1"/>
          </p:cNvSpPr>
          <p:nvPr>
            <p:ph type="sldNum" sz="quarter" idx="12"/>
          </p:nvPr>
        </p:nvSpPr>
        <p:spPr/>
        <p:txBody>
          <a:bodyPr/>
          <a:lstStyle/>
          <a:p>
            <a:fld id="{6C2B5C73-2CC6-413D-BE42-95E63FB606B2}" type="slidenum">
              <a:rPr lang="en-US" smtClean="0"/>
              <a:t>‹#›</a:t>
            </a:fld>
            <a:endParaRPr lang="en-US"/>
          </a:p>
        </p:txBody>
      </p:sp>
    </p:spTree>
    <p:extLst>
      <p:ext uri="{BB962C8B-B14F-4D97-AF65-F5344CB8AC3E}">
        <p14:creationId xmlns:p14="http://schemas.microsoft.com/office/powerpoint/2010/main" val="1343574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0A24B-CDFC-4D3A-AEFC-A4D4ED22C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83F17-D9B7-4B2A-9DC4-8EE373EFD0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F9DBE-7F89-4F4F-9EF6-9F5AD48599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732112-5E16-4CEA-A950-0F5C299D7BB6}" type="datetimeFigureOut">
              <a:rPr lang="en-US" smtClean="0"/>
              <a:t>11/16/2018</a:t>
            </a:fld>
            <a:endParaRPr lang="en-US"/>
          </a:p>
        </p:txBody>
      </p:sp>
      <p:sp>
        <p:nvSpPr>
          <p:cNvPr id="5" name="Footer Placeholder 4">
            <a:extLst>
              <a:ext uri="{FF2B5EF4-FFF2-40B4-BE49-F238E27FC236}">
                <a16:creationId xmlns:a16="http://schemas.microsoft.com/office/drawing/2014/main" id="{28F4BEC7-8D76-4EDF-A2DF-E1D5130EA0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CD0712-3F20-4406-9C0D-72E42D197C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B5C73-2CC6-413D-BE42-95E63FB606B2}" type="slidenum">
              <a:rPr lang="en-US" smtClean="0"/>
              <a:t>‹#›</a:t>
            </a:fld>
            <a:endParaRPr lang="en-US"/>
          </a:p>
        </p:txBody>
      </p:sp>
    </p:spTree>
    <p:extLst>
      <p:ext uri="{BB962C8B-B14F-4D97-AF65-F5344CB8AC3E}">
        <p14:creationId xmlns:p14="http://schemas.microsoft.com/office/powerpoint/2010/main" val="1193285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2.wdp"/><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6DEC8C-817D-4512-A3C9-22FF95CA46A6}"/>
              </a:ext>
            </a:extLst>
          </p:cNvPr>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561AE8C-46E7-4E1A-8D87-100ECD59E08F}"/>
              </a:ext>
            </a:extLst>
          </p:cNvPr>
          <p:cNvSpPr txBox="1"/>
          <p:nvPr/>
        </p:nvSpPr>
        <p:spPr>
          <a:xfrm>
            <a:off x="125818" y="17486"/>
            <a:ext cx="11940364" cy="5170646"/>
          </a:xfrm>
          <a:prstGeom prst="rect">
            <a:avLst/>
          </a:prstGeom>
          <a:noFill/>
        </p:spPr>
        <p:txBody>
          <a:bodyPr wrap="square" rtlCol="0">
            <a:spAutoFit/>
          </a:bodyPr>
          <a:lstStyle/>
          <a:p>
            <a:pPr algn="ctr"/>
            <a:r>
              <a:rPr lang="en-US" sz="11000" b="1" dirty="0">
                <a:solidFill>
                  <a:schemeClr val="bg1">
                    <a:lumMod val="95000"/>
                  </a:schemeClr>
                </a:solidFill>
              </a:rPr>
              <a:t>Evaluating Private Technologies </a:t>
            </a:r>
            <a:r>
              <a:rPr lang="en-US" sz="11000" b="1">
                <a:solidFill>
                  <a:schemeClr val="bg1">
                    <a:lumMod val="95000"/>
                  </a:schemeClr>
                </a:solidFill>
              </a:rPr>
              <a:t>and Implementations</a:t>
            </a:r>
            <a:endParaRPr lang="en-US" sz="11000" b="1" dirty="0">
              <a:solidFill>
                <a:schemeClr val="bg1">
                  <a:lumMod val="95000"/>
                </a:schemeClr>
              </a:solidFill>
            </a:endParaRPr>
          </a:p>
        </p:txBody>
      </p:sp>
      <p:pic>
        <p:nvPicPr>
          <p:cNvPr id="8" name="Picture 7" descr="A close up of a sign&#10;&#10;Description automatically generated">
            <a:extLst>
              <a:ext uri="{FF2B5EF4-FFF2-40B4-BE49-F238E27FC236}">
                <a16:creationId xmlns:a16="http://schemas.microsoft.com/office/drawing/2014/main" id="{4F32F8BD-A7C7-49E2-AAD4-8FA1F320B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29" y="5231219"/>
            <a:ext cx="1626781" cy="1626781"/>
          </a:xfrm>
          <a:prstGeom prst="rect">
            <a:avLst/>
          </a:prstGeom>
        </p:spPr>
      </p:pic>
      <p:pic>
        <p:nvPicPr>
          <p:cNvPr id="10" name="Picture 9">
            <a:extLst>
              <a:ext uri="{FF2B5EF4-FFF2-40B4-BE49-F238E27FC236}">
                <a16:creationId xmlns:a16="http://schemas.microsoft.com/office/drawing/2014/main" id="{0C5FDF5A-8F55-49C1-B9BF-EBC727FB7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140" y="5263053"/>
            <a:ext cx="1572672" cy="1563112"/>
          </a:xfrm>
          <a:prstGeom prst="rect">
            <a:avLst/>
          </a:prstGeom>
        </p:spPr>
      </p:pic>
      <p:pic>
        <p:nvPicPr>
          <p:cNvPr id="12" name="Picture 11">
            <a:extLst>
              <a:ext uri="{FF2B5EF4-FFF2-40B4-BE49-F238E27FC236}">
                <a16:creationId xmlns:a16="http://schemas.microsoft.com/office/drawing/2014/main" id="{44CD8562-6E10-43E0-8479-48AC78314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630" y="5294888"/>
            <a:ext cx="1466153" cy="1472607"/>
          </a:xfrm>
          <a:prstGeom prst="rect">
            <a:avLst/>
          </a:prstGeom>
        </p:spPr>
      </p:pic>
      <p:pic>
        <p:nvPicPr>
          <p:cNvPr id="14" name="Picture 13">
            <a:extLst>
              <a:ext uri="{FF2B5EF4-FFF2-40B4-BE49-F238E27FC236}">
                <a16:creationId xmlns:a16="http://schemas.microsoft.com/office/drawing/2014/main" id="{5FEF05CF-21E7-472C-86E0-E058674154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40" y="5458805"/>
            <a:ext cx="1144772" cy="1144772"/>
          </a:xfrm>
          <a:prstGeom prst="rect">
            <a:avLst/>
          </a:prstGeom>
        </p:spPr>
      </p:pic>
      <p:sp>
        <p:nvSpPr>
          <p:cNvPr id="17" name="Rectangle 16">
            <a:extLst>
              <a:ext uri="{FF2B5EF4-FFF2-40B4-BE49-F238E27FC236}">
                <a16:creationId xmlns:a16="http://schemas.microsoft.com/office/drawing/2014/main" id="{E970E018-821E-4047-B805-7D349BC44C63}"/>
              </a:ext>
            </a:extLst>
          </p:cNvPr>
          <p:cNvSpPr/>
          <p:nvPr/>
        </p:nvSpPr>
        <p:spPr>
          <a:xfrm>
            <a:off x="7468045" y="5619309"/>
            <a:ext cx="611372" cy="7974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object&#10;&#10;Description automatically generated">
            <a:extLst>
              <a:ext uri="{FF2B5EF4-FFF2-40B4-BE49-F238E27FC236}">
                <a16:creationId xmlns:a16="http://schemas.microsoft.com/office/drawing/2014/main" id="{88B6C7B8-8EE9-49FC-B13C-9ECAFFA835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2741" y="5403017"/>
            <a:ext cx="1303738" cy="1303738"/>
          </a:xfrm>
          <a:prstGeom prst="rect">
            <a:avLst/>
          </a:prstGeom>
        </p:spPr>
      </p:pic>
      <p:pic>
        <p:nvPicPr>
          <p:cNvPr id="1026" name="Picture 2" descr="Image result for wasabi wallet">
            <a:extLst>
              <a:ext uri="{FF2B5EF4-FFF2-40B4-BE49-F238E27FC236}">
                <a16:creationId xmlns:a16="http://schemas.microsoft.com/office/drawing/2014/main" id="{C2CA9185-D3F2-4BF6-90EC-2E32B434400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1081" r="22408" b="38004"/>
          <a:stretch/>
        </p:blipFill>
        <p:spPr bwMode="auto">
          <a:xfrm>
            <a:off x="8642312" y="5449251"/>
            <a:ext cx="1222653" cy="11907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39FF593-0662-41A9-8BE5-004A19C34603}"/>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4191" t="11783" r="62106" b="34496"/>
          <a:stretch/>
        </p:blipFill>
        <p:spPr>
          <a:xfrm>
            <a:off x="10090798" y="5234507"/>
            <a:ext cx="1572673" cy="1593367"/>
          </a:xfrm>
          <a:prstGeom prst="rect">
            <a:avLst/>
          </a:prstGeom>
        </p:spPr>
      </p:pic>
    </p:spTree>
    <p:extLst>
      <p:ext uri="{BB962C8B-B14F-4D97-AF65-F5344CB8AC3E}">
        <p14:creationId xmlns:p14="http://schemas.microsoft.com/office/powerpoint/2010/main" val="2201372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Mixing Isn’t Very Effective</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Mixing Isn’t Very Effective</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Mixing Isn’t Very Effective</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Effectiveness of Optional Extremely</a:t>
            </a:r>
            <a:br>
              <a:rPr lang="en-US" b="1" dirty="0"/>
            </a:br>
            <a:r>
              <a:rPr lang="en-US" b="1" dirty="0"/>
              <a:t>Private Systems is Complicated</a:t>
            </a:r>
          </a:p>
        </p:txBody>
      </p:sp>
      <p:pic>
        <p:nvPicPr>
          <p:cNvPr id="6146" name="Picture 2" descr="https://pbs.twimg.com/media/DnEAybBUcAEEc-D.jpg:large">
            <a:extLst>
              <a:ext uri="{FF2B5EF4-FFF2-40B4-BE49-F238E27FC236}">
                <a16:creationId xmlns:a16="http://schemas.microsoft.com/office/drawing/2014/main" id="{AAA1CFFE-000A-413F-8800-75C099056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0" y="2107358"/>
            <a:ext cx="5825810" cy="43632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pbs.twimg.com/media/DnFPzKdV4AAgizF.jpg:large">
            <a:extLst>
              <a:ext uri="{FF2B5EF4-FFF2-40B4-BE49-F238E27FC236}">
                <a16:creationId xmlns:a16="http://schemas.microsoft.com/office/drawing/2014/main" id="{BE472ACA-C490-49E0-8F43-F49B28642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350" y="2103808"/>
            <a:ext cx="5825810" cy="43670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7276AA-D204-4A1A-8E33-DDE7595F6D3D}"/>
              </a:ext>
            </a:extLst>
          </p:cNvPr>
          <p:cNvSpPr txBox="1"/>
          <p:nvPr/>
        </p:nvSpPr>
        <p:spPr>
          <a:xfrm>
            <a:off x="362607" y="6377152"/>
            <a:ext cx="5610318" cy="369332"/>
          </a:xfrm>
          <a:prstGeom prst="rect">
            <a:avLst/>
          </a:prstGeom>
          <a:noFill/>
        </p:spPr>
        <p:txBody>
          <a:bodyPr wrap="none" rtlCol="0">
            <a:spAutoFit/>
          </a:bodyPr>
          <a:lstStyle/>
          <a:p>
            <a:r>
              <a:rPr lang="en-US" dirty="0"/>
              <a:t>Sprout: ~0.5% fully-shielded; Sapling: ~0.6% fully-shielded</a:t>
            </a:r>
          </a:p>
        </p:txBody>
      </p:sp>
    </p:spTree>
    <p:extLst>
      <p:ext uri="{BB962C8B-B14F-4D97-AF65-F5344CB8AC3E}">
        <p14:creationId xmlns:p14="http://schemas.microsoft.com/office/powerpoint/2010/main" val="25301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normAutofit/>
          </a:bodyPr>
          <a:lstStyle/>
          <a:p>
            <a:pPr marL="0" indent="0">
              <a:buNone/>
            </a:pPr>
            <a:r>
              <a:rPr lang="en-US" dirty="0"/>
              <a:t>Some things Monero has done to increase its privacy in the last few months:</a:t>
            </a:r>
          </a:p>
          <a:p>
            <a:r>
              <a:rPr lang="en-US" dirty="0"/>
              <a:t>Increase </a:t>
            </a:r>
            <a:r>
              <a:rPr lang="en-US" dirty="0" err="1"/>
              <a:t>ringsize</a:t>
            </a:r>
            <a:r>
              <a:rPr lang="en-US" dirty="0"/>
              <a:t> from</a:t>
            </a:r>
          </a:p>
          <a:p>
            <a:r>
              <a:rPr lang="en-US" dirty="0"/>
              <a:t>Mandatory </a:t>
            </a:r>
            <a:r>
              <a:rPr lang="en-US" dirty="0" err="1"/>
              <a:t>ringsizes</a:t>
            </a:r>
            <a:endParaRPr lang="en-US" dirty="0"/>
          </a:p>
          <a:p>
            <a:r>
              <a:rPr lang="en-US" dirty="0"/>
              <a:t>Better remote node metadata protection</a:t>
            </a:r>
          </a:p>
          <a:p>
            <a:r>
              <a:rPr lang="en-US" dirty="0"/>
              <a:t>Blackball tool</a:t>
            </a:r>
          </a:p>
          <a:p>
            <a:r>
              <a:rPr lang="en-US" dirty="0"/>
              <a:t>Churning recommendations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Even Mandatory Privacy Isn’t Perfect</a:t>
            </a:r>
          </a:p>
        </p:txBody>
      </p:sp>
      <p:pic>
        <p:nvPicPr>
          <p:cNvPr id="9218" name="Picture 2" descr="Image result for monero research lab">
            <a:extLst>
              <a:ext uri="{FF2B5EF4-FFF2-40B4-BE49-F238E27FC236}">
                <a16:creationId xmlns:a16="http://schemas.microsoft.com/office/drawing/2014/main" id="{539487F5-97E8-43C8-812A-B1EB971449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099"/>
          <a:stretch/>
        </p:blipFill>
        <p:spPr bwMode="auto">
          <a:xfrm>
            <a:off x="9794980" y="4605432"/>
            <a:ext cx="2049830" cy="20193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48D25405-83CC-4302-BDB1-DEFFD14E472D}"/>
              </a:ext>
            </a:extLst>
          </p:cNvPr>
          <p:cNvSpPr/>
          <p:nvPr/>
        </p:nvSpPr>
        <p:spPr>
          <a:xfrm>
            <a:off x="4616337" y="2496312"/>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3</a:t>
            </a:r>
          </a:p>
        </p:txBody>
      </p:sp>
      <p:sp>
        <p:nvSpPr>
          <p:cNvPr id="6" name="Oval 5">
            <a:extLst>
              <a:ext uri="{FF2B5EF4-FFF2-40B4-BE49-F238E27FC236}">
                <a16:creationId xmlns:a16="http://schemas.microsoft.com/office/drawing/2014/main" id="{0AED5FD2-E89F-4643-9989-62C0FC71BFE7}"/>
              </a:ext>
            </a:extLst>
          </p:cNvPr>
          <p:cNvSpPr/>
          <p:nvPr/>
        </p:nvSpPr>
        <p:spPr>
          <a:xfrm>
            <a:off x="6053469" y="2496312"/>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5</a:t>
            </a:r>
          </a:p>
        </p:txBody>
      </p:sp>
      <p:sp>
        <p:nvSpPr>
          <p:cNvPr id="7" name="Oval 6">
            <a:extLst>
              <a:ext uri="{FF2B5EF4-FFF2-40B4-BE49-F238E27FC236}">
                <a16:creationId xmlns:a16="http://schemas.microsoft.com/office/drawing/2014/main" id="{92BBBFC1-C2A1-46E6-BDD8-70BFF47E25A7}"/>
              </a:ext>
            </a:extLst>
          </p:cNvPr>
          <p:cNvSpPr/>
          <p:nvPr/>
        </p:nvSpPr>
        <p:spPr>
          <a:xfrm>
            <a:off x="7490601" y="2491741"/>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a:t>
            </a:r>
          </a:p>
        </p:txBody>
      </p:sp>
      <p:sp>
        <p:nvSpPr>
          <p:cNvPr id="8" name="Oval 7">
            <a:extLst>
              <a:ext uri="{FF2B5EF4-FFF2-40B4-BE49-F238E27FC236}">
                <a16:creationId xmlns:a16="http://schemas.microsoft.com/office/drawing/2014/main" id="{AB561E7D-D769-4A2D-904E-75B7A9FBB486}"/>
              </a:ext>
            </a:extLst>
          </p:cNvPr>
          <p:cNvSpPr/>
          <p:nvPr/>
        </p:nvSpPr>
        <p:spPr>
          <a:xfrm>
            <a:off x="8927733" y="2491741"/>
            <a:ext cx="859536" cy="85953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11</a:t>
            </a:r>
          </a:p>
        </p:txBody>
      </p:sp>
      <p:sp>
        <p:nvSpPr>
          <p:cNvPr id="5" name="Arrow: Right 4">
            <a:extLst>
              <a:ext uri="{FF2B5EF4-FFF2-40B4-BE49-F238E27FC236}">
                <a16:creationId xmlns:a16="http://schemas.microsoft.com/office/drawing/2014/main" id="{CF37CEA5-5E2C-47FC-AD72-A377B9FBC59B}"/>
              </a:ext>
            </a:extLst>
          </p:cNvPr>
          <p:cNvSpPr/>
          <p:nvPr/>
        </p:nvSpPr>
        <p:spPr>
          <a:xfrm>
            <a:off x="5541264" y="2740915"/>
            <a:ext cx="452628" cy="361188"/>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D5A4D6D-5947-497C-97AF-813EB8A1581D}"/>
              </a:ext>
            </a:extLst>
          </p:cNvPr>
          <p:cNvSpPr/>
          <p:nvPr/>
        </p:nvSpPr>
        <p:spPr>
          <a:xfrm>
            <a:off x="6972582" y="2740915"/>
            <a:ext cx="452628" cy="361188"/>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DDFD222-4E6F-4FDB-85CB-3F84115517CB}"/>
              </a:ext>
            </a:extLst>
          </p:cNvPr>
          <p:cNvSpPr/>
          <p:nvPr/>
        </p:nvSpPr>
        <p:spPr>
          <a:xfrm>
            <a:off x="8412621" y="2743487"/>
            <a:ext cx="452628" cy="361188"/>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7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normAutofit lnSpcReduction="10000"/>
          </a:bodyPr>
          <a:lstStyle/>
          <a:p>
            <a:pPr marL="0" indent="0">
              <a:buNone/>
            </a:pPr>
            <a:r>
              <a:rPr lang="en-US" dirty="0"/>
              <a:t>Monero</a:t>
            </a:r>
          </a:p>
          <a:p>
            <a:pPr marL="0" indent="0">
              <a:buNone/>
            </a:pPr>
            <a:r>
              <a:rPr lang="en-US" dirty="0"/>
              <a:t>	Ring signatures are not perfect</a:t>
            </a:r>
          </a:p>
          <a:p>
            <a:pPr marL="0" indent="0">
              <a:buNone/>
            </a:pPr>
            <a:r>
              <a:rPr lang="en-US" dirty="0"/>
              <a:t>	Payment IDs are messy</a:t>
            </a:r>
          </a:p>
          <a:p>
            <a:pPr marL="0" indent="0">
              <a:buNone/>
            </a:pPr>
            <a:r>
              <a:rPr lang="en-US" dirty="0" err="1"/>
              <a:t>Zcash</a:t>
            </a:r>
            <a:endParaRPr lang="en-US" dirty="0"/>
          </a:p>
          <a:p>
            <a:pPr marL="0" indent="0">
              <a:buNone/>
            </a:pPr>
            <a:r>
              <a:rPr lang="en-US" dirty="0"/>
              <a:t>	Turnstile migration protections are difficult, likely impossible</a:t>
            </a:r>
          </a:p>
          <a:p>
            <a:pPr marL="0" indent="0">
              <a:buNone/>
            </a:pPr>
            <a:r>
              <a:rPr lang="en-US" dirty="0"/>
              <a:t>	Sapling introduces more output metadata</a:t>
            </a:r>
          </a:p>
          <a:p>
            <a:pPr marL="0" indent="0">
              <a:buNone/>
            </a:pPr>
            <a:r>
              <a:rPr lang="en-US" dirty="0"/>
              <a:t>Both</a:t>
            </a:r>
          </a:p>
          <a:p>
            <a:pPr marL="0" indent="0">
              <a:buNone/>
            </a:pPr>
            <a:r>
              <a:rPr lang="en-US" dirty="0"/>
              <a:t>	Some output metadata</a:t>
            </a:r>
          </a:p>
          <a:p>
            <a:pPr marL="0" indent="0">
              <a:buNone/>
            </a:pPr>
            <a:r>
              <a:rPr lang="en-US" dirty="0"/>
              <a:t>	Timing attacks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Zero-Knowledge Does Not Mean Perfect</a:t>
            </a:r>
          </a:p>
        </p:txBody>
      </p:sp>
    </p:spTree>
    <p:extLst>
      <p:ext uri="{BB962C8B-B14F-4D97-AF65-F5344CB8AC3E}">
        <p14:creationId xmlns:p14="http://schemas.microsoft.com/office/powerpoint/2010/main" val="334648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7180BBC5-D863-41E6-8739-0425BD818A21}"/>
              </a:ext>
            </a:extLst>
          </p:cNvPr>
          <p:cNvCxnSpPr>
            <a:cxnSpLocks/>
          </p:cNvCxnSpPr>
          <p:nvPr/>
        </p:nvCxnSpPr>
        <p:spPr>
          <a:xfrm flipH="1" flipV="1">
            <a:off x="9772897" y="4270927"/>
            <a:ext cx="2108" cy="74921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Matrix</a:t>
            </a:r>
          </a:p>
        </p:txBody>
      </p:sp>
      <p:cxnSp>
        <p:nvCxnSpPr>
          <p:cNvPr id="20" name="Straight Arrow Connector 19">
            <a:extLst>
              <a:ext uri="{FF2B5EF4-FFF2-40B4-BE49-F238E27FC236}">
                <a16:creationId xmlns:a16="http://schemas.microsoft.com/office/drawing/2014/main" id="{697F87E9-390F-4CFE-AC71-5715DE68C705}"/>
              </a:ext>
            </a:extLst>
          </p:cNvPr>
          <p:cNvCxnSpPr>
            <a:cxnSpLocks/>
          </p:cNvCxnSpPr>
          <p:nvPr/>
        </p:nvCxnSpPr>
        <p:spPr>
          <a:xfrm flipV="1">
            <a:off x="1472184" y="1562672"/>
            <a:ext cx="0" cy="4422076"/>
          </a:xfrm>
          <a:prstGeom prst="straightConnector1">
            <a:avLst/>
          </a:prstGeom>
          <a:ln w="76200">
            <a:solidFill>
              <a:srgbClr val="4C4C4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9FC78E5-936C-4000-9FF1-775DAB4D6EEA}"/>
              </a:ext>
            </a:extLst>
          </p:cNvPr>
          <p:cNvCxnSpPr>
            <a:cxnSpLocks/>
          </p:cNvCxnSpPr>
          <p:nvPr/>
        </p:nvCxnSpPr>
        <p:spPr>
          <a:xfrm>
            <a:off x="1436370" y="5971032"/>
            <a:ext cx="9319260" cy="0"/>
          </a:xfrm>
          <a:prstGeom prst="straightConnector1">
            <a:avLst/>
          </a:prstGeom>
          <a:ln w="76200">
            <a:solidFill>
              <a:srgbClr val="4C4C4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E482D50-254E-4769-AB07-138091C6AFBC}"/>
              </a:ext>
            </a:extLst>
          </p:cNvPr>
          <p:cNvSpPr txBox="1"/>
          <p:nvPr/>
        </p:nvSpPr>
        <p:spPr>
          <a:xfrm>
            <a:off x="4618095" y="6176772"/>
            <a:ext cx="2955809" cy="369332"/>
          </a:xfrm>
          <a:prstGeom prst="rect">
            <a:avLst/>
          </a:prstGeom>
          <a:noFill/>
        </p:spPr>
        <p:txBody>
          <a:bodyPr wrap="none" rtlCol="0">
            <a:spAutoFit/>
          </a:bodyPr>
          <a:lstStyle/>
          <a:p>
            <a:r>
              <a:rPr lang="en-US" dirty="0"/>
              <a:t>Theoretical Maximum Privacy</a:t>
            </a:r>
          </a:p>
        </p:txBody>
      </p:sp>
      <p:sp>
        <p:nvSpPr>
          <p:cNvPr id="30" name="TextBox 29">
            <a:extLst>
              <a:ext uri="{FF2B5EF4-FFF2-40B4-BE49-F238E27FC236}">
                <a16:creationId xmlns:a16="http://schemas.microsoft.com/office/drawing/2014/main" id="{C0DD58B2-807E-4047-96CE-95FD57746552}"/>
              </a:ext>
            </a:extLst>
          </p:cNvPr>
          <p:cNvSpPr txBox="1"/>
          <p:nvPr/>
        </p:nvSpPr>
        <p:spPr>
          <a:xfrm rot="16200000">
            <a:off x="-165354" y="3646194"/>
            <a:ext cx="2395207" cy="369332"/>
          </a:xfrm>
          <a:prstGeom prst="rect">
            <a:avLst/>
          </a:prstGeom>
          <a:noFill/>
        </p:spPr>
        <p:txBody>
          <a:bodyPr wrap="none" rtlCol="0">
            <a:spAutoFit/>
          </a:bodyPr>
          <a:lstStyle/>
          <a:p>
            <a:r>
              <a:rPr lang="en-US" dirty="0"/>
              <a:t>Accessibility &amp; Usability</a:t>
            </a:r>
          </a:p>
        </p:txBody>
      </p:sp>
      <p:pic>
        <p:nvPicPr>
          <p:cNvPr id="36" name="Picture 35" descr="A close up of a sign&#10;&#10;Description generated with high confidence">
            <a:extLst>
              <a:ext uri="{FF2B5EF4-FFF2-40B4-BE49-F238E27FC236}">
                <a16:creationId xmlns:a16="http://schemas.microsoft.com/office/drawing/2014/main" id="{447B584A-BA35-43B3-A392-258C14865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455" y="2265238"/>
            <a:ext cx="457200" cy="457200"/>
          </a:xfrm>
          <a:prstGeom prst="rect">
            <a:avLst/>
          </a:prstGeom>
        </p:spPr>
      </p:pic>
      <p:pic>
        <p:nvPicPr>
          <p:cNvPr id="38" name="Picture 37">
            <a:extLst>
              <a:ext uri="{FF2B5EF4-FFF2-40B4-BE49-F238E27FC236}">
                <a16:creationId xmlns:a16="http://schemas.microsoft.com/office/drawing/2014/main" id="{1523DA83-CC17-4416-A4D4-E8D2E821D92D}"/>
              </a:ext>
            </a:extLst>
          </p:cNvPr>
          <p:cNvPicPr>
            <a:picLocks noChangeAspect="1"/>
          </p:cNvPicPr>
          <p:nvPr/>
        </p:nvPicPr>
        <p:blipFill rotWithShape="1">
          <a:blip r:embed="rId4">
            <a:extLst>
              <a:ext uri="{28A0092B-C50C-407E-A947-70E740481C1C}">
                <a14:useLocalDpi xmlns:a14="http://schemas.microsoft.com/office/drawing/2010/main" val="0"/>
              </a:ext>
            </a:extLst>
          </a:blip>
          <a:srcRect r="73288"/>
          <a:stretch/>
        </p:blipFill>
        <p:spPr>
          <a:xfrm>
            <a:off x="7118807" y="3418793"/>
            <a:ext cx="459118" cy="457200"/>
          </a:xfrm>
          <a:prstGeom prst="rect">
            <a:avLst/>
          </a:prstGeom>
        </p:spPr>
      </p:pic>
      <p:pic>
        <p:nvPicPr>
          <p:cNvPr id="39" name="Picture 38" descr="A picture containing object&#10;&#10;Description generated with high confidence">
            <a:extLst>
              <a:ext uri="{FF2B5EF4-FFF2-40B4-BE49-F238E27FC236}">
                <a16:creationId xmlns:a16="http://schemas.microsoft.com/office/drawing/2014/main" id="{0BDF0B4F-F1A4-49B0-A84C-9B5893544375}"/>
              </a:ext>
            </a:extLst>
          </p:cNvPr>
          <p:cNvPicPr>
            <a:picLocks noChangeAspect="1"/>
          </p:cNvPicPr>
          <p:nvPr/>
        </p:nvPicPr>
        <p:blipFill rotWithShape="1">
          <a:blip r:embed="rId5">
            <a:extLst>
              <a:ext uri="{28A0092B-C50C-407E-A947-70E740481C1C}">
                <a14:useLocalDpi xmlns:a14="http://schemas.microsoft.com/office/drawing/2010/main" val="0"/>
              </a:ext>
            </a:extLst>
          </a:blip>
          <a:srcRect r="58281"/>
          <a:stretch/>
        </p:blipFill>
        <p:spPr>
          <a:xfrm>
            <a:off x="9547616" y="5001305"/>
            <a:ext cx="454777" cy="457200"/>
          </a:xfrm>
          <a:prstGeom prst="rect">
            <a:avLst/>
          </a:prstGeom>
        </p:spPr>
      </p:pic>
      <p:pic>
        <p:nvPicPr>
          <p:cNvPr id="40" name="Picture 39">
            <a:extLst>
              <a:ext uri="{FF2B5EF4-FFF2-40B4-BE49-F238E27FC236}">
                <a16:creationId xmlns:a16="http://schemas.microsoft.com/office/drawing/2014/main" id="{EF0AB129-0E93-4018-8DE5-45C50BCB43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3752" y="3514448"/>
            <a:ext cx="455196" cy="457200"/>
          </a:xfrm>
          <a:prstGeom prst="rect">
            <a:avLst/>
          </a:prstGeom>
        </p:spPr>
      </p:pic>
      <p:cxnSp>
        <p:nvCxnSpPr>
          <p:cNvPr id="42" name="Straight Arrow Connector 41">
            <a:extLst>
              <a:ext uri="{FF2B5EF4-FFF2-40B4-BE49-F238E27FC236}">
                <a16:creationId xmlns:a16="http://schemas.microsoft.com/office/drawing/2014/main" id="{912E4153-1FC8-44FD-A47C-E079A01C81C3}"/>
              </a:ext>
            </a:extLst>
          </p:cNvPr>
          <p:cNvCxnSpPr>
            <a:stCxn id="36" idx="0"/>
          </p:cNvCxnSpPr>
          <p:nvPr/>
        </p:nvCxnSpPr>
        <p:spPr>
          <a:xfrm flipV="1">
            <a:off x="1956055" y="1940442"/>
            <a:ext cx="0" cy="324796"/>
          </a:xfrm>
          <a:prstGeom prst="straightConnector1">
            <a:avLst/>
          </a:prstGeom>
          <a:ln w="76200">
            <a:solidFill>
              <a:srgbClr val="F7931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EFCD7C-FA67-4D40-8762-A7D5825987DC}"/>
              </a:ext>
            </a:extLst>
          </p:cNvPr>
          <p:cNvCxnSpPr>
            <a:cxnSpLocks/>
          </p:cNvCxnSpPr>
          <p:nvPr/>
        </p:nvCxnSpPr>
        <p:spPr>
          <a:xfrm flipV="1">
            <a:off x="2051256" y="3271905"/>
            <a:ext cx="0" cy="334504"/>
          </a:xfrm>
          <a:prstGeom prst="straightConnector1">
            <a:avLst/>
          </a:prstGeom>
          <a:ln w="76200">
            <a:solidFill>
              <a:srgbClr val="008CE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F5FFCCD-7E36-49E6-949D-28F8ABE0F3A8}"/>
              </a:ext>
            </a:extLst>
          </p:cNvPr>
          <p:cNvCxnSpPr>
            <a:cxnSpLocks/>
          </p:cNvCxnSpPr>
          <p:nvPr/>
        </p:nvCxnSpPr>
        <p:spPr>
          <a:xfrm flipV="1">
            <a:off x="7543836" y="3227496"/>
            <a:ext cx="663977" cy="397255"/>
          </a:xfrm>
          <a:prstGeom prst="straightConnector1">
            <a:avLst/>
          </a:prstGeom>
          <a:ln w="76200">
            <a:solidFill>
              <a:srgbClr val="FF66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45223FC-073A-40CF-86D6-65746EAE9F0F}"/>
              </a:ext>
            </a:extLst>
          </p:cNvPr>
          <p:cNvPicPr>
            <a:picLocks noChangeAspect="1"/>
          </p:cNvPicPr>
          <p:nvPr/>
        </p:nvPicPr>
        <p:blipFill rotWithShape="1">
          <a:blip r:embed="rId7">
            <a:clrChange>
              <a:clrFrom>
                <a:srgbClr val="FFFFFF"/>
              </a:clrFrom>
              <a:clrTo>
                <a:srgbClr val="FFFFFF">
                  <a:alpha val="0"/>
                </a:srgbClr>
              </a:clrTo>
            </a:clrChange>
            <a:alphaModFix amt="20000"/>
            <a:extLst>
              <a:ext uri="{28A0092B-C50C-407E-A947-70E740481C1C}">
                <a14:useLocalDpi xmlns:a14="http://schemas.microsoft.com/office/drawing/2010/main" val="0"/>
              </a:ext>
            </a:extLst>
          </a:blip>
          <a:srcRect l="4191" t="11783" r="62106" b="34496"/>
          <a:stretch/>
        </p:blipFill>
        <p:spPr>
          <a:xfrm>
            <a:off x="4165426" y="2633256"/>
            <a:ext cx="452669" cy="458626"/>
          </a:xfrm>
          <a:prstGeom prst="rect">
            <a:avLst/>
          </a:prstGeom>
        </p:spPr>
      </p:pic>
    </p:spTree>
    <p:extLst>
      <p:ext uri="{BB962C8B-B14F-4D97-AF65-F5344CB8AC3E}">
        <p14:creationId xmlns:p14="http://schemas.microsoft.com/office/powerpoint/2010/main" val="1244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Solutions to Consider</a:t>
            </a:r>
          </a:p>
        </p:txBody>
      </p:sp>
      <p:grpSp>
        <p:nvGrpSpPr>
          <p:cNvPr id="38" name="Group 37">
            <a:extLst>
              <a:ext uri="{FF2B5EF4-FFF2-40B4-BE49-F238E27FC236}">
                <a16:creationId xmlns:a16="http://schemas.microsoft.com/office/drawing/2014/main" id="{E296BF55-8030-4F71-89DE-704B97428DEC}"/>
              </a:ext>
            </a:extLst>
          </p:cNvPr>
          <p:cNvGrpSpPr/>
          <p:nvPr/>
        </p:nvGrpSpPr>
        <p:grpSpPr>
          <a:xfrm>
            <a:off x="3345180" y="1940205"/>
            <a:ext cx="2679192" cy="4492599"/>
            <a:chOff x="3345180" y="1940205"/>
            <a:chExt cx="2679192" cy="4492599"/>
          </a:xfrm>
        </p:grpSpPr>
        <p:sp>
          <p:nvSpPr>
            <p:cNvPr id="5" name="Rectangle 4">
              <a:extLst>
                <a:ext uri="{FF2B5EF4-FFF2-40B4-BE49-F238E27FC236}">
                  <a16:creationId xmlns:a16="http://schemas.microsoft.com/office/drawing/2014/main" id="{19A2B53C-65E2-4464-A7B0-A2C45E99EB2C}"/>
                </a:ext>
              </a:extLst>
            </p:cNvPr>
            <p:cNvSpPr/>
            <p:nvPr/>
          </p:nvSpPr>
          <p:spPr>
            <a:xfrm>
              <a:off x="3345180"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object&#10;&#10;Description generated with high confidence">
              <a:extLst>
                <a:ext uri="{FF2B5EF4-FFF2-40B4-BE49-F238E27FC236}">
                  <a16:creationId xmlns:a16="http://schemas.microsoft.com/office/drawing/2014/main" id="{3A9187A6-3A92-44E6-9DA0-02A39E930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230" y="1940205"/>
              <a:ext cx="981092" cy="411480"/>
            </a:xfrm>
            <a:prstGeom prst="rect">
              <a:avLst/>
            </a:prstGeom>
          </p:spPr>
        </p:pic>
        <p:pic>
          <p:nvPicPr>
            <p:cNvPr id="24" name="Picture 23" descr="A close up of a logo&#10;&#10;Description generated with high confidence">
              <a:extLst>
                <a:ext uri="{FF2B5EF4-FFF2-40B4-BE49-F238E27FC236}">
                  <a16:creationId xmlns:a16="http://schemas.microsoft.com/office/drawing/2014/main" id="{47495059-912C-48E0-A85F-BD2B99D3272C}"/>
                </a:ext>
              </a:extLst>
            </p:cNvPr>
            <p:cNvPicPr>
              <a:picLocks noChangeAspect="1"/>
            </p:cNvPicPr>
            <p:nvPr/>
          </p:nvPicPr>
          <p:blipFill rotWithShape="1">
            <a:blip r:embed="rId3">
              <a:extLst>
                <a:ext uri="{28A0092B-C50C-407E-A947-70E740481C1C}">
                  <a14:useLocalDpi xmlns:a14="http://schemas.microsoft.com/office/drawing/2010/main" val="0"/>
                </a:ext>
              </a:extLst>
            </a:blip>
            <a:srcRect l="49263" t="10486" r="2835"/>
            <a:stretch/>
          </p:blipFill>
          <p:spPr>
            <a:xfrm>
              <a:off x="3438249" y="2681906"/>
              <a:ext cx="2433956" cy="3049664"/>
            </a:xfrm>
            <a:prstGeom prst="rect">
              <a:avLst/>
            </a:prstGeom>
          </p:spPr>
        </p:pic>
        <p:sp>
          <p:nvSpPr>
            <p:cNvPr id="25" name="TextBox 24">
              <a:extLst>
                <a:ext uri="{FF2B5EF4-FFF2-40B4-BE49-F238E27FC236}">
                  <a16:creationId xmlns:a16="http://schemas.microsoft.com/office/drawing/2014/main" id="{3D36A4B1-10F3-4AEF-A2A8-DC72C146B7CD}"/>
                </a:ext>
              </a:extLst>
            </p:cNvPr>
            <p:cNvSpPr txBox="1"/>
            <p:nvPr/>
          </p:nvSpPr>
          <p:spPr>
            <a:xfrm>
              <a:off x="3528229" y="5914588"/>
              <a:ext cx="2253996" cy="369332"/>
            </a:xfrm>
            <a:prstGeom prst="rect">
              <a:avLst/>
            </a:prstGeom>
            <a:noFill/>
          </p:spPr>
          <p:txBody>
            <a:bodyPr wrap="square" rtlCol="0" anchor="b">
              <a:spAutoFit/>
            </a:bodyPr>
            <a:lstStyle/>
            <a:p>
              <a:pPr algn="ctr">
                <a:spcAft>
                  <a:spcPts val="1200"/>
                </a:spcAft>
              </a:pPr>
              <a:r>
                <a:rPr lang="en-US" dirty="0" err="1"/>
                <a:t>zkSNARKs</a:t>
              </a:r>
              <a:endParaRPr lang="en-US" dirty="0"/>
            </a:p>
          </p:txBody>
        </p:sp>
      </p:grpSp>
      <p:grpSp>
        <p:nvGrpSpPr>
          <p:cNvPr id="39" name="Group 38">
            <a:extLst>
              <a:ext uri="{FF2B5EF4-FFF2-40B4-BE49-F238E27FC236}">
                <a16:creationId xmlns:a16="http://schemas.microsoft.com/office/drawing/2014/main" id="{ED61155D-9D9E-4638-AA13-74D4E2990D7B}"/>
              </a:ext>
            </a:extLst>
          </p:cNvPr>
          <p:cNvGrpSpPr/>
          <p:nvPr/>
        </p:nvGrpSpPr>
        <p:grpSpPr>
          <a:xfrm>
            <a:off x="6167628" y="1957656"/>
            <a:ext cx="2679192" cy="4475148"/>
            <a:chOff x="6167628" y="1957656"/>
            <a:chExt cx="2679192" cy="4475148"/>
          </a:xfrm>
        </p:grpSpPr>
        <p:sp>
          <p:nvSpPr>
            <p:cNvPr id="6" name="Rectangle 5">
              <a:extLst>
                <a:ext uri="{FF2B5EF4-FFF2-40B4-BE49-F238E27FC236}">
                  <a16:creationId xmlns:a16="http://schemas.microsoft.com/office/drawing/2014/main" id="{B5D03845-17CE-43C5-AC5C-299E186E6837}"/>
                </a:ext>
              </a:extLst>
            </p:cNvPr>
            <p:cNvSpPr/>
            <p:nvPr/>
          </p:nvSpPr>
          <p:spPr>
            <a:xfrm>
              <a:off x="6167628"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 up of a logo&#10;&#10;Description generated with very high confidence">
              <a:extLst>
                <a:ext uri="{FF2B5EF4-FFF2-40B4-BE49-F238E27FC236}">
                  <a16:creationId xmlns:a16="http://schemas.microsoft.com/office/drawing/2014/main" id="{E75BFF62-7FF1-4B59-93EE-EDEA35114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1978" y="1957656"/>
              <a:ext cx="1650492" cy="426033"/>
            </a:xfrm>
            <a:prstGeom prst="rect">
              <a:avLst/>
            </a:prstGeom>
          </p:spPr>
        </p:pic>
        <p:pic>
          <p:nvPicPr>
            <p:cNvPr id="27" name="Picture 26">
              <a:extLst>
                <a:ext uri="{FF2B5EF4-FFF2-40B4-BE49-F238E27FC236}">
                  <a16:creationId xmlns:a16="http://schemas.microsoft.com/office/drawing/2014/main" id="{0644D5E7-3EAC-441A-8AEC-8A69AD1C150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91932" y="2610612"/>
              <a:ext cx="2630584" cy="2034540"/>
            </a:xfrm>
            <a:prstGeom prst="rect">
              <a:avLst/>
            </a:prstGeom>
          </p:spPr>
        </p:pic>
        <p:sp>
          <p:nvSpPr>
            <p:cNvPr id="32" name="TextBox 31">
              <a:extLst>
                <a:ext uri="{FF2B5EF4-FFF2-40B4-BE49-F238E27FC236}">
                  <a16:creationId xmlns:a16="http://schemas.microsoft.com/office/drawing/2014/main" id="{79C6DC63-4944-4325-8DCE-287AD8E87003}"/>
                </a:ext>
              </a:extLst>
            </p:cNvPr>
            <p:cNvSpPr txBox="1"/>
            <p:nvPr/>
          </p:nvSpPr>
          <p:spPr>
            <a:xfrm>
              <a:off x="6380226" y="4929703"/>
              <a:ext cx="2253996" cy="1354217"/>
            </a:xfrm>
            <a:prstGeom prst="rect">
              <a:avLst/>
            </a:prstGeom>
            <a:noFill/>
          </p:spPr>
          <p:txBody>
            <a:bodyPr wrap="square" rtlCol="0" anchor="b">
              <a:spAutoFit/>
            </a:bodyPr>
            <a:lstStyle/>
            <a:p>
              <a:pPr algn="ctr">
                <a:spcAft>
                  <a:spcPts val="1200"/>
                </a:spcAft>
              </a:pPr>
              <a:r>
                <a:rPr lang="en-US" dirty="0"/>
                <a:t>File encryption on  central server</a:t>
              </a:r>
            </a:p>
            <a:p>
              <a:pPr algn="ctr">
                <a:spcAft>
                  <a:spcPts val="1200"/>
                </a:spcAft>
              </a:pPr>
              <a:r>
                <a:rPr lang="en-US" dirty="0"/>
                <a:t>Hash stored on blockchain</a:t>
              </a:r>
            </a:p>
          </p:txBody>
        </p:sp>
      </p:grpSp>
      <p:grpSp>
        <p:nvGrpSpPr>
          <p:cNvPr id="40" name="Group 39">
            <a:extLst>
              <a:ext uri="{FF2B5EF4-FFF2-40B4-BE49-F238E27FC236}">
                <a16:creationId xmlns:a16="http://schemas.microsoft.com/office/drawing/2014/main" id="{57FFD795-1031-4798-9586-E41982CEFE84}"/>
              </a:ext>
            </a:extLst>
          </p:cNvPr>
          <p:cNvGrpSpPr/>
          <p:nvPr/>
        </p:nvGrpSpPr>
        <p:grpSpPr>
          <a:xfrm>
            <a:off x="8990076" y="1937232"/>
            <a:ext cx="2679192" cy="4495572"/>
            <a:chOff x="8990076" y="1937232"/>
            <a:chExt cx="2679192" cy="4495572"/>
          </a:xfrm>
        </p:grpSpPr>
        <p:sp>
          <p:nvSpPr>
            <p:cNvPr id="7" name="Rectangle 6">
              <a:extLst>
                <a:ext uri="{FF2B5EF4-FFF2-40B4-BE49-F238E27FC236}">
                  <a16:creationId xmlns:a16="http://schemas.microsoft.com/office/drawing/2014/main" id="{D4FAACFB-0199-4B9A-ACB9-06EDE145F34A}"/>
                </a:ext>
              </a:extLst>
            </p:cNvPr>
            <p:cNvSpPr/>
            <p:nvPr/>
          </p:nvSpPr>
          <p:spPr>
            <a:xfrm>
              <a:off x="8990076"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object&#10;&#10;Description generated with very high confidence">
              <a:extLst>
                <a:ext uri="{FF2B5EF4-FFF2-40B4-BE49-F238E27FC236}">
                  <a16:creationId xmlns:a16="http://schemas.microsoft.com/office/drawing/2014/main" id="{CD3F5D37-66D8-4703-9614-1B508611A2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4541" y="1937232"/>
              <a:ext cx="1330262" cy="414453"/>
            </a:xfrm>
            <a:prstGeom prst="rect">
              <a:avLst/>
            </a:prstGeom>
          </p:spPr>
        </p:pic>
        <p:sp>
          <p:nvSpPr>
            <p:cNvPr id="35" name="TextBox 34">
              <a:extLst>
                <a:ext uri="{FF2B5EF4-FFF2-40B4-BE49-F238E27FC236}">
                  <a16:creationId xmlns:a16="http://schemas.microsoft.com/office/drawing/2014/main" id="{55981E7D-5151-49B7-8A3E-5E81BCA8A07A}"/>
                </a:ext>
              </a:extLst>
            </p:cNvPr>
            <p:cNvSpPr txBox="1"/>
            <p:nvPr/>
          </p:nvSpPr>
          <p:spPr>
            <a:xfrm rot="17920575">
              <a:off x="8682358" y="3915411"/>
              <a:ext cx="3561067" cy="553998"/>
            </a:xfrm>
            <a:prstGeom prst="rect">
              <a:avLst/>
            </a:prstGeom>
            <a:noFill/>
          </p:spPr>
          <p:txBody>
            <a:bodyPr wrap="square" rtlCol="0" anchor="b">
              <a:spAutoFit/>
            </a:bodyPr>
            <a:lstStyle/>
            <a:p>
              <a:pPr algn="ctr">
                <a:spcAft>
                  <a:spcPts val="1200"/>
                </a:spcAft>
              </a:pPr>
              <a:r>
                <a:rPr lang="en-US" sz="3000" dirty="0">
                  <a:solidFill>
                    <a:srgbClr val="FF0000"/>
                  </a:solidFill>
                </a:rPr>
                <a:t>Coming </a:t>
              </a:r>
              <a:r>
                <a:rPr lang="en-US" sz="3000" dirty="0" err="1">
                  <a:solidFill>
                    <a:srgbClr val="FF0000"/>
                  </a:solidFill>
                </a:rPr>
                <a:t>Soon</a:t>
              </a:r>
              <a:r>
                <a:rPr lang="en-US" sz="3000" baseline="30000" dirty="0" err="1">
                  <a:solidFill>
                    <a:srgbClr val="FF0000"/>
                  </a:solidFill>
                </a:rPr>
                <a:t>TM</a:t>
              </a:r>
              <a:endParaRPr lang="en-US" sz="3000" dirty="0">
                <a:solidFill>
                  <a:srgbClr val="FF0000"/>
                </a:solidFill>
              </a:endParaRPr>
            </a:p>
          </p:txBody>
        </p:sp>
        <p:sp>
          <p:nvSpPr>
            <p:cNvPr id="36" name="TextBox 35">
              <a:extLst>
                <a:ext uri="{FF2B5EF4-FFF2-40B4-BE49-F238E27FC236}">
                  <a16:creationId xmlns:a16="http://schemas.microsoft.com/office/drawing/2014/main" id="{FDBB722F-FB56-4A29-8B5A-B8E7F3C70A2A}"/>
                </a:ext>
              </a:extLst>
            </p:cNvPr>
            <p:cNvSpPr txBox="1"/>
            <p:nvPr/>
          </p:nvSpPr>
          <p:spPr>
            <a:xfrm>
              <a:off x="9192698" y="5914587"/>
              <a:ext cx="2253996" cy="369332"/>
            </a:xfrm>
            <a:prstGeom prst="rect">
              <a:avLst/>
            </a:prstGeom>
            <a:noFill/>
          </p:spPr>
          <p:txBody>
            <a:bodyPr wrap="square" rtlCol="0" anchor="b">
              <a:spAutoFit/>
            </a:bodyPr>
            <a:lstStyle/>
            <a:p>
              <a:pPr algn="ctr">
                <a:spcAft>
                  <a:spcPts val="1200"/>
                </a:spcAft>
              </a:pPr>
              <a:r>
                <a:rPr lang="en-US" dirty="0" err="1"/>
                <a:t>zkSTARKs</a:t>
              </a:r>
              <a:endParaRPr lang="en-US" dirty="0"/>
            </a:p>
          </p:txBody>
        </p:sp>
      </p:grpSp>
      <p:grpSp>
        <p:nvGrpSpPr>
          <p:cNvPr id="37" name="Group 36">
            <a:extLst>
              <a:ext uri="{FF2B5EF4-FFF2-40B4-BE49-F238E27FC236}">
                <a16:creationId xmlns:a16="http://schemas.microsoft.com/office/drawing/2014/main" id="{CA79FFE1-35CA-4D88-99ED-FA6452283315}"/>
              </a:ext>
            </a:extLst>
          </p:cNvPr>
          <p:cNvGrpSpPr/>
          <p:nvPr/>
        </p:nvGrpSpPr>
        <p:grpSpPr>
          <a:xfrm>
            <a:off x="522732" y="1944094"/>
            <a:ext cx="2679192" cy="4488710"/>
            <a:chOff x="522732" y="1944094"/>
            <a:chExt cx="2679192" cy="4488710"/>
          </a:xfrm>
        </p:grpSpPr>
        <p:sp>
          <p:nvSpPr>
            <p:cNvPr id="2" name="Rectangle 1">
              <a:extLst>
                <a:ext uri="{FF2B5EF4-FFF2-40B4-BE49-F238E27FC236}">
                  <a16:creationId xmlns:a16="http://schemas.microsoft.com/office/drawing/2014/main" id="{9D0ECB07-02CB-42CE-9105-69159EDF7F1F}"/>
                </a:ext>
              </a:extLst>
            </p:cNvPr>
            <p:cNvSpPr/>
            <p:nvPr/>
          </p:nvSpPr>
          <p:spPr>
            <a:xfrm>
              <a:off x="522732"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4F3E85-F4BF-4261-9612-BC53728EB7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179" y="1944094"/>
              <a:ext cx="1532297" cy="407591"/>
            </a:xfrm>
            <a:prstGeom prst="rect">
              <a:avLst/>
            </a:prstGeom>
          </p:spPr>
        </p:pic>
        <p:pic>
          <p:nvPicPr>
            <p:cNvPr id="17" name="Picture 16">
              <a:extLst>
                <a:ext uri="{FF2B5EF4-FFF2-40B4-BE49-F238E27FC236}">
                  <a16:creationId xmlns:a16="http://schemas.microsoft.com/office/drawing/2014/main" id="{17720B96-B686-4EDE-9216-95A0BE7489E3}"/>
                </a:ext>
              </a:extLst>
            </p:cNvPr>
            <p:cNvPicPr>
              <a:picLocks noChangeAspect="1"/>
            </p:cNvPicPr>
            <p:nvPr/>
          </p:nvPicPr>
          <p:blipFill rotWithShape="1">
            <a:blip r:embed="rId8">
              <a:clrChange>
                <a:clrFrom>
                  <a:srgbClr val="FFFFFF"/>
                </a:clrFrom>
                <a:clrTo>
                  <a:srgbClr val="FFFFFF">
                    <a:alpha val="0"/>
                  </a:srgbClr>
                </a:clrTo>
              </a:clrChange>
            </a:blip>
            <a:srcRect l="30235" t="13677"/>
            <a:stretch/>
          </p:blipFill>
          <p:spPr>
            <a:xfrm>
              <a:off x="598612" y="2647188"/>
              <a:ext cx="2527430" cy="2093976"/>
            </a:xfrm>
            <a:prstGeom prst="rect">
              <a:avLst/>
            </a:prstGeom>
          </p:spPr>
        </p:pic>
        <p:sp>
          <p:nvSpPr>
            <p:cNvPr id="18" name="TextBox 17">
              <a:extLst>
                <a:ext uri="{FF2B5EF4-FFF2-40B4-BE49-F238E27FC236}">
                  <a16:creationId xmlns:a16="http://schemas.microsoft.com/office/drawing/2014/main" id="{EC93AE6C-2437-44EE-AD9D-EDA2F8D26D15}"/>
                </a:ext>
              </a:extLst>
            </p:cNvPr>
            <p:cNvSpPr txBox="1"/>
            <p:nvPr/>
          </p:nvSpPr>
          <p:spPr>
            <a:xfrm>
              <a:off x="735329" y="5052814"/>
              <a:ext cx="2253996" cy="1231106"/>
            </a:xfrm>
            <a:prstGeom prst="rect">
              <a:avLst/>
            </a:prstGeom>
            <a:noFill/>
          </p:spPr>
          <p:txBody>
            <a:bodyPr wrap="square" rtlCol="0" anchor="b">
              <a:spAutoFit/>
            </a:bodyPr>
            <a:lstStyle/>
            <a:p>
              <a:pPr algn="ctr">
                <a:spcAft>
                  <a:spcPts val="1200"/>
                </a:spcAft>
              </a:pPr>
              <a:r>
                <a:rPr lang="en-US" dirty="0"/>
                <a:t>Ring signatures</a:t>
              </a:r>
            </a:p>
            <a:p>
              <a:pPr algn="ctr">
                <a:spcAft>
                  <a:spcPts val="1200"/>
                </a:spcAft>
              </a:pPr>
              <a:r>
                <a:rPr lang="en-US" dirty="0" err="1"/>
                <a:t>RingCT</a:t>
              </a:r>
              <a:endParaRPr lang="en-US" dirty="0"/>
            </a:p>
            <a:p>
              <a:pPr algn="ctr">
                <a:spcAft>
                  <a:spcPts val="1200"/>
                </a:spcAft>
              </a:pPr>
              <a:r>
                <a:rPr lang="en-US" dirty="0"/>
                <a:t>Stealth </a:t>
              </a:r>
              <a:r>
                <a:rPr lang="en-US" dirty="0" err="1"/>
                <a:t>addressess</a:t>
              </a:r>
              <a:endParaRPr lang="en-US" dirty="0"/>
            </a:p>
          </p:txBody>
        </p:sp>
      </p:grpSp>
    </p:spTree>
    <p:extLst>
      <p:ext uri="{BB962C8B-B14F-4D97-AF65-F5344CB8AC3E}">
        <p14:creationId xmlns:p14="http://schemas.microsoft.com/office/powerpoint/2010/main" val="169253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A Quick Note About Comparison Charts</a:t>
            </a:r>
          </a:p>
        </p:txBody>
      </p:sp>
      <p:pic>
        <p:nvPicPr>
          <p:cNvPr id="3" name="Picture 2" descr="A screenshot of a cell phone&#10;&#10;Description automatically generated">
            <a:extLst>
              <a:ext uri="{FF2B5EF4-FFF2-40B4-BE49-F238E27FC236}">
                <a16:creationId xmlns:a16="http://schemas.microsoft.com/office/drawing/2014/main" id="{42F7D367-6DEB-432C-8702-3148A4F6415B}"/>
              </a:ext>
            </a:extLst>
          </p:cNvPr>
          <p:cNvPicPr>
            <a:picLocks noChangeAspect="1"/>
          </p:cNvPicPr>
          <p:nvPr/>
        </p:nvPicPr>
        <p:blipFill rotWithShape="1">
          <a:blip r:embed="rId3">
            <a:extLst>
              <a:ext uri="{28A0092B-C50C-407E-A947-70E740481C1C}">
                <a14:useLocalDpi xmlns:a14="http://schemas.microsoft.com/office/drawing/2010/main" val="0"/>
              </a:ext>
            </a:extLst>
          </a:blip>
          <a:srcRect t="7842" b="17725"/>
          <a:stretch/>
        </p:blipFill>
        <p:spPr>
          <a:xfrm>
            <a:off x="1283849" y="1753386"/>
            <a:ext cx="9624301" cy="5104614"/>
          </a:xfrm>
          <a:prstGeom prst="rect">
            <a:avLst/>
          </a:prstGeom>
        </p:spPr>
      </p:pic>
    </p:spTree>
    <p:extLst>
      <p:ext uri="{BB962C8B-B14F-4D97-AF65-F5344CB8AC3E}">
        <p14:creationId xmlns:p14="http://schemas.microsoft.com/office/powerpoint/2010/main" val="64991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A Quick Note About Comparison Charts</a:t>
            </a:r>
          </a:p>
        </p:txBody>
      </p:sp>
      <p:pic>
        <p:nvPicPr>
          <p:cNvPr id="5" name="Picture 4" descr="A screenshot of a cell phone&#10;&#10;Description automatically generated">
            <a:extLst>
              <a:ext uri="{FF2B5EF4-FFF2-40B4-BE49-F238E27FC236}">
                <a16:creationId xmlns:a16="http://schemas.microsoft.com/office/drawing/2014/main" id="{35BFBDC2-0A8D-486B-9334-3969C0E98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59" y="1620630"/>
            <a:ext cx="5696392" cy="523737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F5C3635-9894-4C09-887F-3DE68EB04DC4}"/>
              </a:ext>
            </a:extLst>
          </p:cNvPr>
          <p:cNvPicPr>
            <a:picLocks noChangeAspect="1"/>
          </p:cNvPicPr>
          <p:nvPr/>
        </p:nvPicPr>
        <p:blipFill rotWithShape="1">
          <a:blip r:embed="rId4">
            <a:extLst>
              <a:ext uri="{28A0092B-C50C-407E-A947-70E740481C1C}">
                <a14:useLocalDpi xmlns:a14="http://schemas.microsoft.com/office/drawing/2010/main" val="0"/>
              </a:ext>
            </a:extLst>
          </a:blip>
          <a:srcRect l="3594" b="10172"/>
          <a:stretch/>
        </p:blipFill>
        <p:spPr>
          <a:xfrm>
            <a:off x="6039644" y="2036191"/>
            <a:ext cx="6015397" cy="4647414"/>
          </a:xfrm>
          <a:prstGeom prst="rect">
            <a:avLst/>
          </a:prstGeom>
        </p:spPr>
      </p:pic>
    </p:spTree>
    <p:extLst>
      <p:ext uri="{BB962C8B-B14F-4D97-AF65-F5344CB8AC3E}">
        <p14:creationId xmlns:p14="http://schemas.microsoft.com/office/powerpoint/2010/main" val="47588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miling next to a body of water&#10;&#10;Description generated with very high confidence">
            <a:extLst>
              <a:ext uri="{FF2B5EF4-FFF2-40B4-BE49-F238E27FC236}">
                <a16:creationId xmlns:a16="http://schemas.microsoft.com/office/drawing/2014/main" id="{23408F0F-2255-44A6-8D2D-C068DC55AC5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8483" l="3555" r="96730">
                        <a14:foregroundMark x1="51137" y1="9526" x2="60000" y2="90190"/>
                        <a14:foregroundMark x1="60000" y1="90190" x2="68910" y2="98104"/>
                        <a14:foregroundMark x1="68910" y1="98104" x2="95829" y2="95024"/>
                        <a14:foregroundMark x1="95829" y1="95024" x2="84929" y2="73697"/>
                        <a14:foregroundMark x1="84929" y1="73697" x2="75308" y2="66303"/>
                        <a14:foregroundMark x1="75308" y1="66303" x2="53555" y2="59621"/>
                        <a14:foregroundMark x1="53555" y1="59621" x2="28578" y2="65118"/>
                        <a14:foregroundMark x1="28578" y1="65118" x2="19289" y2="71896"/>
                        <a14:foregroundMark x1="19289" y1="71896" x2="7867" y2="93886"/>
                        <a14:foregroundMark x1="7867" y1="93886" x2="23744" y2="97867"/>
                        <a14:foregroundMark x1="23744" y1="97867" x2="60616" y2="96114"/>
                        <a14:foregroundMark x1="60616" y1="96114" x2="35308" y2="78720"/>
                        <a14:foregroundMark x1="35308" y1="78720" x2="24313" y2="84171"/>
                        <a14:foregroundMark x1="24313" y1="84171" x2="42464" y2="85592"/>
                        <a14:foregroundMark x1="42464" y1="85592" x2="49953" y2="77109"/>
                        <a14:foregroundMark x1="49953" y1="77109" x2="77204" y2="72227"/>
                        <a14:foregroundMark x1="77204" y1="72227" x2="85403" y2="79621"/>
                        <a14:foregroundMark x1="85403" y1="79621" x2="70853" y2="83839"/>
                        <a14:foregroundMark x1="70853" y1="83839" x2="59526" y2="81754"/>
                        <a14:foregroundMark x1="59526" y1="81754" x2="47299" y2="85403"/>
                        <a14:foregroundMark x1="47299" y1="85403" x2="38531" y2="75450"/>
                        <a14:foregroundMark x1="38531" y1="75450" x2="47299" y2="52701"/>
                        <a14:foregroundMark x1="47299" y1="52701" x2="36540" y2="32227"/>
                        <a14:foregroundMark x1="36540" y1="32227" x2="36161" y2="21090"/>
                        <a14:foregroundMark x1="36161" y1="21090" x2="45782" y2="14123"/>
                        <a14:foregroundMark x1="45782" y1="14123" x2="57630" y2="13412"/>
                        <a14:foregroundMark x1="57630" y1="13412" x2="63744" y2="22749"/>
                        <a14:foregroundMark x1="63744" y1="22749" x2="66209" y2="34455"/>
                        <a14:foregroundMark x1="66209" y1="34455" x2="61848" y2="44739"/>
                        <a14:foregroundMark x1="61848" y1="44739" x2="60664" y2="56445"/>
                        <a14:foregroundMark x1="60664" y1="56445" x2="67536" y2="65498"/>
                        <a14:foregroundMark x1="67536" y1="65498" x2="68294" y2="65877"/>
                        <a14:foregroundMark x1="13175" y1="78152" x2="29810" y2="63602"/>
                        <a14:foregroundMark x1="29810" y1="63602" x2="45877" y2="55877"/>
                        <a14:foregroundMark x1="63981" y1="58957" x2="84739" y2="68815"/>
                        <a14:foregroundMark x1="84739" y1="68815" x2="93128" y2="76872"/>
                        <a14:foregroundMark x1="93128" y1="76872" x2="96777" y2="87915"/>
                        <a14:foregroundMark x1="96777" y1="87915" x2="90806" y2="96635"/>
                        <a14:foregroundMark x1="11754" y1="93886" x2="3555" y2="98483"/>
                        <a14:foregroundMark x1="24976" y1="75782" x2="24976" y2="83981"/>
                        <a14:backgroundMark x1="10095" y1="61469" x2="31896" y2="54929"/>
                        <a14:backgroundMark x1="31896" y1="54929" x2="22654" y2="48104"/>
                        <a14:backgroundMark x1="22654" y1="48104" x2="11232" y2="52275"/>
                        <a14:backgroundMark x1="11232" y1="52275" x2="4787" y2="43175"/>
                        <a14:backgroundMark x1="4787" y1="43175" x2="7820" y2="30806"/>
                        <a14:backgroundMark x1="7820" y1="30806" x2="29194" y2="8578"/>
                        <a14:backgroundMark x1="29194" y1="8578" x2="39905" y2="3602"/>
                        <a14:backgroundMark x1="39905" y1="3602" x2="63555" y2="5403"/>
                        <a14:backgroundMark x1="63555" y1="5403" x2="74360" y2="10095"/>
                        <a14:backgroundMark x1="74360" y1="10095" x2="80095" y2="20758"/>
                        <a14:backgroundMark x1="80095" y1="20758" x2="78910" y2="34218"/>
                        <a14:backgroundMark x1="78910" y1="34218" x2="72749" y2="43649"/>
                        <a14:backgroundMark x1="72749" y1="43649" x2="70758" y2="55071"/>
                        <a14:backgroundMark x1="70758" y1="55071" x2="81185" y2="60616"/>
                        <a14:backgroundMark x1="81185" y1="60616" x2="92749" y2="62844"/>
                        <a14:backgroundMark x1="92749" y1="62844" x2="84550" y2="55118"/>
                        <a14:backgroundMark x1="84550" y1="55118" x2="92512" y2="46730"/>
                        <a14:backgroundMark x1="92512" y1="46730" x2="84739" y2="37773"/>
                        <a14:backgroundMark x1="84739" y1="37773" x2="90142" y2="28009"/>
                        <a14:backgroundMark x1="90142" y1="28009" x2="84692" y2="17156"/>
                        <a14:backgroundMark x1="84692" y1="17156" x2="88626" y2="6682"/>
                        <a14:backgroundMark x1="88626" y1="6682" x2="88578" y2="6493"/>
                      </a14:backgroundRemoval>
                    </a14:imgEffect>
                  </a14:imgLayer>
                </a14:imgProps>
              </a:ext>
              <a:ext uri="{28A0092B-C50C-407E-A947-70E740481C1C}">
                <a14:useLocalDpi xmlns:a14="http://schemas.microsoft.com/office/drawing/2010/main" val="0"/>
              </a:ext>
            </a:extLst>
          </a:blip>
          <a:stretch>
            <a:fillRect/>
          </a:stretch>
        </p:blipFill>
        <p:spPr>
          <a:xfrm>
            <a:off x="7374747" y="2040747"/>
            <a:ext cx="4817253" cy="4817253"/>
          </a:xfrm>
        </p:spPr>
      </p:pic>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Who Am I?</a:t>
            </a:r>
          </a:p>
        </p:txBody>
      </p:sp>
      <p:pic>
        <p:nvPicPr>
          <p:cNvPr id="5122" name="Picture 2" descr="Image result for university of minnesota logo">
            <a:extLst>
              <a:ext uri="{FF2B5EF4-FFF2-40B4-BE49-F238E27FC236}">
                <a16:creationId xmlns:a16="http://schemas.microsoft.com/office/drawing/2014/main" id="{5F643C34-8EB0-4F72-AB6A-4600C2453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186" y="4142050"/>
            <a:ext cx="1117221" cy="66006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8448C58-5125-4C47-B63F-7187ACDEB795}"/>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dirty="0"/>
              <a:t>Justin Ehrenhofer</a:t>
            </a:r>
          </a:p>
          <a:p>
            <a:pPr>
              <a:lnSpc>
                <a:spcPct val="120000"/>
              </a:lnSpc>
            </a:pPr>
            <a:r>
              <a:rPr lang="en-US" dirty="0"/>
              <a:t>Organizer of the Monero Community Workgroup</a:t>
            </a:r>
            <a:br>
              <a:rPr lang="en-US" dirty="0"/>
            </a:br>
            <a:r>
              <a:rPr lang="en-US" dirty="0"/>
              <a:t>and the Monero Malware Response Workgroup</a:t>
            </a:r>
          </a:p>
          <a:p>
            <a:pPr>
              <a:lnSpc>
                <a:spcPct val="120000"/>
              </a:lnSpc>
            </a:pPr>
            <a:r>
              <a:rPr lang="en-US" dirty="0"/>
              <a:t>Board Member of MAGIC (https://magicgrants.org)</a:t>
            </a:r>
          </a:p>
          <a:p>
            <a:pPr>
              <a:lnSpc>
                <a:spcPct val="120000"/>
              </a:lnSpc>
            </a:pPr>
            <a:r>
              <a:rPr lang="en-US" dirty="0"/>
              <a:t>Previous experience in cybersecurity</a:t>
            </a:r>
          </a:p>
          <a:p>
            <a:pPr>
              <a:lnSpc>
                <a:spcPct val="120000"/>
              </a:lnSpc>
            </a:pPr>
            <a:r>
              <a:rPr lang="en-US" dirty="0"/>
              <a:t>Interested in distributed privacy systems</a:t>
            </a:r>
          </a:p>
          <a:p>
            <a:pPr>
              <a:lnSpc>
                <a:spcPct val="120000"/>
              </a:lnSpc>
            </a:pPr>
            <a:r>
              <a:rPr lang="en-US" dirty="0"/>
              <a:t>Senior moderator of r/</a:t>
            </a:r>
            <a:r>
              <a:rPr lang="en-US" dirty="0" err="1"/>
              <a:t>CryptoCurrency</a:t>
            </a:r>
            <a:r>
              <a:rPr lang="en-US" dirty="0"/>
              <a:t> with</a:t>
            </a:r>
            <a:br>
              <a:rPr lang="en-US" dirty="0"/>
            </a:br>
            <a:r>
              <a:rPr lang="en-US" dirty="0"/>
              <a:t>over 750,000 subscribers</a:t>
            </a:r>
          </a:p>
        </p:txBody>
      </p:sp>
      <p:pic>
        <p:nvPicPr>
          <p:cNvPr id="5124" name="Picture 4" descr="Image result for reddit">
            <a:extLst>
              <a:ext uri="{FF2B5EF4-FFF2-40B4-BE49-F238E27FC236}">
                <a16:creationId xmlns:a16="http://schemas.microsoft.com/office/drawing/2014/main" id="{80FEA0BD-1526-4D78-A5AD-FF46416DC1E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48072" y="4014882"/>
            <a:ext cx="811456" cy="81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4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kern="1200">
                <a:solidFill>
                  <a:srgbClr val="FFFFFF"/>
                </a:solidFill>
                <a:latin typeface="+mj-lt"/>
                <a:ea typeface="+mj-ea"/>
                <a:cs typeface="+mj-cs"/>
              </a:rPr>
              <a:t>A Quick Note About Comparison Charts</a:t>
            </a:r>
          </a:p>
        </p:txBody>
      </p:sp>
      <p:pic>
        <p:nvPicPr>
          <p:cNvPr id="3" name="Picture 2" descr="A screenshot of a cell phone&#10;&#10;Description automatically generated">
            <a:extLst>
              <a:ext uri="{FF2B5EF4-FFF2-40B4-BE49-F238E27FC236}">
                <a16:creationId xmlns:a16="http://schemas.microsoft.com/office/drawing/2014/main" id="{6463D4A5-9DEE-4462-9092-432A8133D97F}"/>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217945" y="492573"/>
            <a:ext cx="4425298" cy="5880796"/>
          </a:xfrm>
          <a:prstGeom prst="rect">
            <a:avLst/>
          </a:prstGeom>
        </p:spPr>
      </p:pic>
    </p:spTree>
    <p:extLst>
      <p:ext uri="{BB962C8B-B14F-4D97-AF65-F5344CB8AC3E}">
        <p14:creationId xmlns:p14="http://schemas.microsoft.com/office/powerpoint/2010/main" val="30286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Solutions to Consider</a:t>
            </a:r>
          </a:p>
        </p:txBody>
      </p:sp>
      <p:sp>
        <p:nvSpPr>
          <p:cNvPr id="5" name="Rectangle 4">
            <a:extLst>
              <a:ext uri="{FF2B5EF4-FFF2-40B4-BE49-F238E27FC236}">
                <a16:creationId xmlns:a16="http://schemas.microsoft.com/office/drawing/2014/main" id="{19A2B53C-65E2-4464-A7B0-A2C45E99EB2C}"/>
              </a:ext>
            </a:extLst>
          </p:cNvPr>
          <p:cNvSpPr/>
          <p:nvPr/>
        </p:nvSpPr>
        <p:spPr>
          <a:xfrm>
            <a:off x="4682179" y="2439164"/>
            <a:ext cx="4211048"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CA79FFE1-35CA-4D88-99ED-FA6452283315}"/>
              </a:ext>
            </a:extLst>
          </p:cNvPr>
          <p:cNvGrpSpPr/>
          <p:nvPr/>
        </p:nvGrpSpPr>
        <p:grpSpPr>
          <a:xfrm>
            <a:off x="1855019" y="1944094"/>
            <a:ext cx="2679192" cy="4488710"/>
            <a:chOff x="522732" y="1944094"/>
            <a:chExt cx="2679192" cy="4488710"/>
          </a:xfrm>
        </p:grpSpPr>
        <p:sp>
          <p:nvSpPr>
            <p:cNvPr id="2" name="Rectangle 1">
              <a:extLst>
                <a:ext uri="{FF2B5EF4-FFF2-40B4-BE49-F238E27FC236}">
                  <a16:creationId xmlns:a16="http://schemas.microsoft.com/office/drawing/2014/main" id="{9D0ECB07-02CB-42CE-9105-69159EDF7F1F}"/>
                </a:ext>
              </a:extLst>
            </p:cNvPr>
            <p:cNvSpPr/>
            <p:nvPr/>
          </p:nvSpPr>
          <p:spPr>
            <a:xfrm>
              <a:off x="522732"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4F3E85-F4BF-4261-9612-BC53728EB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79" y="1944094"/>
              <a:ext cx="1532297" cy="407591"/>
            </a:xfrm>
            <a:prstGeom prst="rect">
              <a:avLst/>
            </a:prstGeom>
          </p:spPr>
        </p:pic>
      </p:grpSp>
      <p:grpSp>
        <p:nvGrpSpPr>
          <p:cNvPr id="9" name="Group 8">
            <a:extLst>
              <a:ext uri="{FF2B5EF4-FFF2-40B4-BE49-F238E27FC236}">
                <a16:creationId xmlns:a16="http://schemas.microsoft.com/office/drawing/2014/main" id="{81BA6BEC-AC1A-44CC-B914-34FB063E90CB}"/>
              </a:ext>
            </a:extLst>
          </p:cNvPr>
          <p:cNvGrpSpPr/>
          <p:nvPr/>
        </p:nvGrpSpPr>
        <p:grpSpPr>
          <a:xfrm>
            <a:off x="9036483" y="2045271"/>
            <a:ext cx="2679192" cy="4387533"/>
            <a:chOff x="9036483" y="2045271"/>
            <a:chExt cx="2679192" cy="4387533"/>
          </a:xfrm>
        </p:grpSpPr>
        <p:sp>
          <p:nvSpPr>
            <p:cNvPr id="6" name="Rectangle 5">
              <a:extLst>
                <a:ext uri="{FF2B5EF4-FFF2-40B4-BE49-F238E27FC236}">
                  <a16:creationId xmlns:a16="http://schemas.microsoft.com/office/drawing/2014/main" id="{B5D03845-17CE-43C5-AC5C-299E186E6837}"/>
                </a:ext>
              </a:extLst>
            </p:cNvPr>
            <p:cNvSpPr/>
            <p:nvPr/>
          </p:nvSpPr>
          <p:spPr>
            <a:xfrm>
              <a:off x="9036483" y="2439164"/>
              <a:ext cx="2679192" cy="3993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clipart&#10;&#10;Description automatically generated">
              <a:extLst>
                <a:ext uri="{FF2B5EF4-FFF2-40B4-BE49-F238E27FC236}">
                  <a16:creationId xmlns:a16="http://schemas.microsoft.com/office/drawing/2014/main" id="{612F06B3-DCCD-498C-B856-22C75B7C259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92462" y="2045271"/>
              <a:ext cx="967234" cy="306414"/>
            </a:xfrm>
            <a:prstGeom prst="rect">
              <a:avLst/>
            </a:prstGeom>
          </p:spPr>
        </p:pic>
      </p:grpSp>
      <p:sp>
        <p:nvSpPr>
          <p:cNvPr id="26" name="TextBox 25">
            <a:extLst>
              <a:ext uri="{FF2B5EF4-FFF2-40B4-BE49-F238E27FC236}">
                <a16:creationId xmlns:a16="http://schemas.microsoft.com/office/drawing/2014/main" id="{02E7F174-F6B7-4EC8-BFDA-F84174DEFD6E}"/>
              </a:ext>
            </a:extLst>
          </p:cNvPr>
          <p:cNvSpPr txBox="1"/>
          <p:nvPr/>
        </p:nvSpPr>
        <p:spPr>
          <a:xfrm>
            <a:off x="37707" y="2773769"/>
            <a:ext cx="1806032" cy="3311804"/>
          </a:xfrm>
          <a:prstGeom prst="rect">
            <a:avLst/>
          </a:prstGeom>
          <a:noFill/>
        </p:spPr>
        <p:txBody>
          <a:bodyPr wrap="square" rtlCol="0" anchor="b">
            <a:spAutoFit/>
          </a:bodyPr>
          <a:lstStyle/>
          <a:p>
            <a:pPr algn="r">
              <a:lnSpc>
                <a:spcPct val="150000"/>
              </a:lnSpc>
              <a:spcAft>
                <a:spcPts val="1200"/>
              </a:spcAft>
            </a:pPr>
            <a:r>
              <a:rPr lang="en-US" dirty="0"/>
              <a:t>Source of Funds</a:t>
            </a:r>
          </a:p>
          <a:p>
            <a:pPr algn="r">
              <a:lnSpc>
                <a:spcPct val="150000"/>
              </a:lnSpc>
              <a:spcAft>
                <a:spcPts val="1200"/>
              </a:spcAft>
            </a:pPr>
            <a:r>
              <a:rPr lang="en-US" dirty="0"/>
              <a:t>Receiver</a:t>
            </a:r>
          </a:p>
          <a:p>
            <a:pPr algn="r">
              <a:lnSpc>
                <a:spcPct val="150000"/>
              </a:lnSpc>
              <a:spcAft>
                <a:spcPts val="1200"/>
              </a:spcAft>
            </a:pPr>
            <a:r>
              <a:rPr lang="en-US" dirty="0"/>
              <a:t>Amount</a:t>
            </a:r>
          </a:p>
          <a:p>
            <a:pPr algn="r">
              <a:lnSpc>
                <a:spcPct val="150000"/>
              </a:lnSpc>
              <a:spcAft>
                <a:spcPts val="1200"/>
              </a:spcAft>
            </a:pPr>
            <a:r>
              <a:rPr lang="en-US" dirty="0"/>
              <a:t>Transaction Size</a:t>
            </a:r>
          </a:p>
          <a:p>
            <a:pPr algn="r">
              <a:lnSpc>
                <a:spcPct val="150000"/>
              </a:lnSpc>
              <a:spcAft>
                <a:spcPts val="1200"/>
              </a:spcAft>
            </a:pPr>
            <a:r>
              <a:rPr lang="en-US" dirty="0"/>
              <a:t>Verification Time</a:t>
            </a:r>
          </a:p>
          <a:p>
            <a:pPr algn="r">
              <a:lnSpc>
                <a:spcPct val="150000"/>
              </a:lnSpc>
              <a:spcAft>
                <a:spcPts val="1200"/>
              </a:spcAft>
            </a:pPr>
            <a:r>
              <a:rPr lang="en-US" dirty="0"/>
              <a:t>Signing Time</a:t>
            </a:r>
          </a:p>
        </p:txBody>
      </p:sp>
      <p:sp>
        <p:nvSpPr>
          <p:cNvPr id="28" name="TextBox 27">
            <a:extLst>
              <a:ext uri="{FF2B5EF4-FFF2-40B4-BE49-F238E27FC236}">
                <a16:creationId xmlns:a16="http://schemas.microsoft.com/office/drawing/2014/main" id="{6405024A-B23F-40AD-8EC6-DB657451385E}"/>
              </a:ext>
            </a:extLst>
          </p:cNvPr>
          <p:cNvSpPr txBox="1"/>
          <p:nvPr/>
        </p:nvSpPr>
        <p:spPr>
          <a:xfrm>
            <a:off x="2072329"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rgbClr val="FFC000"/>
                </a:solidFill>
              </a:rPr>
              <a:t>Decent Protection</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4"/>
                </a:solidFill>
              </a:rPr>
              <a:t>~2kB</a:t>
            </a:r>
          </a:p>
          <a:p>
            <a:pPr algn="ctr">
              <a:lnSpc>
                <a:spcPct val="150000"/>
              </a:lnSpc>
              <a:spcAft>
                <a:spcPts val="1200"/>
              </a:spcAft>
            </a:pPr>
            <a:r>
              <a:rPr lang="en-US" dirty="0">
                <a:solidFill>
                  <a:srgbClr val="FFC000"/>
                </a:solidFill>
              </a:rPr>
              <a:t>Milliseconds</a:t>
            </a:r>
          </a:p>
          <a:p>
            <a:pPr algn="ctr">
              <a:lnSpc>
                <a:spcPct val="150000"/>
              </a:lnSpc>
              <a:spcAft>
                <a:spcPts val="1200"/>
              </a:spcAft>
            </a:pPr>
            <a:r>
              <a:rPr lang="en-US" dirty="0">
                <a:solidFill>
                  <a:schemeClr val="accent6"/>
                </a:solidFill>
              </a:rPr>
              <a:t>Milliseconds</a:t>
            </a:r>
          </a:p>
        </p:txBody>
      </p:sp>
      <p:sp>
        <p:nvSpPr>
          <p:cNvPr id="29" name="TextBox 28">
            <a:extLst>
              <a:ext uri="{FF2B5EF4-FFF2-40B4-BE49-F238E27FC236}">
                <a16:creationId xmlns:a16="http://schemas.microsoft.com/office/drawing/2014/main" id="{4D2B9BA6-049F-4A5B-8586-285A3B5EF25B}"/>
              </a:ext>
            </a:extLst>
          </p:cNvPr>
          <p:cNvSpPr txBox="1"/>
          <p:nvPr/>
        </p:nvSpPr>
        <p:spPr>
          <a:xfrm>
            <a:off x="6629305"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6"/>
                </a:solidFill>
              </a:rPr>
              <a:t>Protected</a:t>
            </a:r>
          </a:p>
          <a:p>
            <a:pPr algn="ctr">
              <a:lnSpc>
                <a:spcPct val="150000"/>
              </a:lnSpc>
              <a:spcAft>
                <a:spcPts val="1200"/>
              </a:spcAft>
            </a:pPr>
            <a:r>
              <a:rPr lang="en-US" dirty="0">
                <a:solidFill>
                  <a:schemeClr val="accent4"/>
                </a:solidFill>
              </a:rPr>
              <a:t>~1kB</a:t>
            </a:r>
          </a:p>
          <a:p>
            <a:pPr algn="ctr">
              <a:lnSpc>
                <a:spcPct val="150000"/>
              </a:lnSpc>
              <a:spcAft>
                <a:spcPts val="1200"/>
              </a:spcAft>
            </a:pPr>
            <a:r>
              <a:rPr lang="en-US" dirty="0">
                <a:solidFill>
                  <a:schemeClr val="accent6"/>
                </a:solidFill>
              </a:rPr>
              <a:t>Milliseconds</a:t>
            </a:r>
          </a:p>
          <a:p>
            <a:pPr algn="ctr">
              <a:lnSpc>
                <a:spcPct val="150000"/>
              </a:lnSpc>
              <a:spcAft>
                <a:spcPts val="1200"/>
              </a:spcAft>
            </a:pPr>
            <a:r>
              <a:rPr lang="en-US" dirty="0">
                <a:solidFill>
                  <a:schemeClr val="accent4"/>
                </a:solidFill>
              </a:rPr>
              <a:t>~2.3 seconds</a:t>
            </a:r>
          </a:p>
        </p:txBody>
      </p:sp>
      <p:sp>
        <p:nvSpPr>
          <p:cNvPr id="30" name="TextBox 29">
            <a:extLst>
              <a:ext uri="{FF2B5EF4-FFF2-40B4-BE49-F238E27FC236}">
                <a16:creationId xmlns:a16="http://schemas.microsoft.com/office/drawing/2014/main" id="{65072DB1-0FF1-4D18-BF89-FF843A1A5D17}"/>
              </a:ext>
            </a:extLst>
          </p:cNvPr>
          <p:cNvSpPr txBox="1"/>
          <p:nvPr/>
        </p:nvSpPr>
        <p:spPr>
          <a:xfrm>
            <a:off x="9249081"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chemeClr val="accent6"/>
                </a:solidFill>
              </a:rPr>
              <a:t>Protected if Shielded</a:t>
            </a:r>
          </a:p>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rgbClr val="FF0000"/>
                </a:solidFill>
              </a:rPr>
              <a:t>~20kB*</a:t>
            </a:r>
          </a:p>
          <a:p>
            <a:pPr algn="ctr">
              <a:lnSpc>
                <a:spcPct val="150000"/>
              </a:lnSpc>
              <a:spcAft>
                <a:spcPts val="1200"/>
              </a:spcAft>
            </a:pPr>
            <a:r>
              <a:rPr lang="en-US" dirty="0"/>
              <a:t>Not Sure</a:t>
            </a:r>
          </a:p>
          <a:p>
            <a:pPr algn="ctr">
              <a:lnSpc>
                <a:spcPct val="150000"/>
              </a:lnSpc>
              <a:spcAft>
                <a:spcPts val="1200"/>
              </a:spcAft>
            </a:pPr>
            <a:r>
              <a:rPr lang="en-US" dirty="0">
                <a:solidFill>
                  <a:srgbClr val="FF0000"/>
                </a:solidFill>
              </a:rPr>
              <a:t>~10 seconds</a:t>
            </a:r>
          </a:p>
        </p:txBody>
      </p:sp>
      <p:sp>
        <p:nvSpPr>
          <p:cNvPr id="31" name="TextBox 30">
            <a:extLst>
              <a:ext uri="{FF2B5EF4-FFF2-40B4-BE49-F238E27FC236}">
                <a16:creationId xmlns:a16="http://schemas.microsoft.com/office/drawing/2014/main" id="{B8C15A87-A441-42E5-B1AE-FDE50116F33D}"/>
              </a:ext>
            </a:extLst>
          </p:cNvPr>
          <p:cNvSpPr txBox="1"/>
          <p:nvPr/>
        </p:nvSpPr>
        <p:spPr>
          <a:xfrm>
            <a:off x="4677467" y="2773769"/>
            <a:ext cx="2253996" cy="3311804"/>
          </a:xfrm>
          <a:prstGeom prst="rect">
            <a:avLst/>
          </a:prstGeom>
          <a:noFill/>
        </p:spPr>
        <p:txBody>
          <a:bodyPr wrap="square" rtlCol="0" anchor="b">
            <a:spAutoFit/>
          </a:bodyPr>
          <a:lstStyle/>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rgbClr val="FF0000"/>
                </a:solidFill>
              </a:rPr>
              <a:t>Not Protected</a:t>
            </a:r>
          </a:p>
          <a:p>
            <a:pPr algn="ctr">
              <a:lnSpc>
                <a:spcPct val="150000"/>
              </a:lnSpc>
              <a:spcAft>
                <a:spcPts val="1200"/>
              </a:spcAft>
            </a:pPr>
            <a:r>
              <a:rPr lang="en-US" dirty="0">
                <a:solidFill>
                  <a:schemeClr val="accent6"/>
                </a:solidFill>
              </a:rPr>
              <a:t>~0.3kB</a:t>
            </a:r>
          </a:p>
          <a:p>
            <a:pPr algn="ctr">
              <a:lnSpc>
                <a:spcPct val="150000"/>
              </a:lnSpc>
              <a:spcAft>
                <a:spcPts val="1200"/>
              </a:spcAft>
            </a:pPr>
            <a:r>
              <a:rPr lang="en-US" dirty="0">
                <a:solidFill>
                  <a:schemeClr val="accent6"/>
                </a:solidFill>
              </a:rPr>
              <a:t>Milliseconds</a:t>
            </a:r>
          </a:p>
          <a:p>
            <a:pPr algn="ctr">
              <a:lnSpc>
                <a:spcPct val="150000"/>
              </a:lnSpc>
              <a:spcAft>
                <a:spcPts val="1200"/>
              </a:spcAft>
            </a:pPr>
            <a:r>
              <a:rPr lang="en-US" dirty="0">
                <a:solidFill>
                  <a:schemeClr val="accent6"/>
                </a:solidFill>
              </a:rPr>
              <a:t>Milliseconds</a:t>
            </a:r>
          </a:p>
        </p:txBody>
      </p:sp>
      <p:grpSp>
        <p:nvGrpSpPr>
          <p:cNvPr id="15" name="Group 14">
            <a:extLst>
              <a:ext uri="{FF2B5EF4-FFF2-40B4-BE49-F238E27FC236}">
                <a16:creationId xmlns:a16="http://schemas.microsoft.com/office/drawing/2014/main" id="{5613C705-8406-4E17-8CD1-C4A4E5E4E7C7}"/>
              </a:ext>
            </a:extLst>
          </p:cNvPr>
          <p:cNvGrpSpPr/>
          <p:nvPr/>
        </p:nvGrpSpPr>
        <p:grpSpPr>
          <a:xfrm>
            <a:off x="5005437" y="1940205"/>
            <a:ext cx="3125938" cy="411480"/>
            <a:chOff x="4713206" y="1942149"/>
            <a:chExt cx="3125938" cy="411480"/>
          </a:xfrm>
        </p:grpSpPr>
        <p:pic>
          <p:nvPicPr>
            <p:cNvPr id="12" name="Picture 11" descr="A picture containing object&#10;&#10;Description generated with high confidence">
              <a:extLst>
                <a:ext uri="{FF2B5EF4-FFF2-40B4-BE49-F238E27FC236}">
                  <a16:creationId xmlns:a16="http://schemas.microsoft.com/office/drawing/2014/main" id="{3A9187A6-3A92-44E6-9DA0-02A39E930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52" y="1942149"/>
              <a:ext cx="981092" cy="411480"/>
            </a:xfrm>
            <a:prstGeom prst="rect">
              <a:avLst/>
            </a:prstGeom>
          </p:spPr>
        </p:pic>
        <p:pic>
          <p:nvPicPr>
            <p:cNvPr id="13" name="Picture 12">
              <a:extLst>
                <a:ext uri="{FF2B5EF4-FFF2-40B4-BE49-F238E27FC236}">
                  <a16:creationId xmlns:a16="http://schemas.microsoft.com/office/drawing/2014/main" id="{51804CAA-1875-42A3-B736-4820C02425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3206" y="1959580"/>
              <a:ext cx="1748869" cy="365777"/>
            </a:xfrm>
            <a:prstGeom prst="rect">
              <a:avLst/>
            </a:prstGeom>
          </p:spPr>
        </p:pic>
      </p:grpSp>
    </p:spTree>
    <p:extLst>
      <p:ext uri="{BB962C8B-B14F-4D97-AF65-F5344CB8AC3E}">
        <p14:creationId xmlns:p14="http://schemas.microsoft.com/office/powerpoint/2010/main" val="335458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normAutofit lnSpcReduction="10000"/>
          </a:bodyPr>
          <a:lstStyle/>
          <a:p>
            <a:pPr marL="514350" indent="-514350">
              <a:buAutoNum type="arabicPeriod"/>
            </a:pPr>
            <a:r>
              <a:rPr lang="en-US" dirty="0"/>
              <a:t>How good is the theoretical best?</a:t>
            </a:r>
          </a:p>
          <a:p>
            <a:pPr marL="514350" indent="-514350">
              <a:buAutoNum type="arabicPeriod"/>
            </a:pPr>
            <a:r>
              <a:rPr lang="en-US" dirty="0"/>
              <a:t>How is it currently used?</a:t>
            </a:r>
          </a:p>
          <a:p>
            <a:pPr marL="514350" indent="-514350">
              <a:buAutoNum type="arabicPeriod"/>
            </a:pPr>
            <a:r>
              <a:rPr lang="en-US" dirty="0"/>
              <a:t>What metadata is leaked?</a:t>
            </a:r>
          </a:p>
          <a:p>
            <a:pPr marL="514350" indent="-514350">
              <a:buAutoNum type="arabicPeriod"/>
            </a:pPr>
            <a:r>
              <a:rPr lang="en-US" dirty="0"/>
              <a:t>What are the possible attack vectors?</a:t>
            </a:r>
          </a:p>
          <a:p>
            <a:pPr marL="514350" indent="-514350">
              <a:buAutoNum type="arabicPeriod"/>
            </a:pPr>
            <a:r>
              <a:rPr lang="en-US" dirty="0"/>
              <a:t>How realistic is it to use?</a:t>
            </a:r>
          </a:p>
          <a:p>
            <a:pPr marL="514350" indent="-514350">
              <a:buAutoNum type="arabicPeriod"/>
            </a:pPr>
            <a:r>
              <a:rPr lang="en-US" dirty="0"/>
              <a:t>Is there any research explaining why this technology works? How good and verbose is it?</a:t>
            </a:r>
          </a:p>
          <a:p>
            <a:pPr marL="514350" indent="-514350">
              <a:buAutoNum type="arabicPeriod"/>
            </a:pPr>
            <a:r>
              <a:rPr lang="en-US" dirty="0"/>
              <a:t>Are they open to discussing the limitations?</a:t>
            </a:r>
          </a:p>
          <a:p>
            <a:pPr marL="514350" indent="-514350">
              <a:buAutoNum type="arabicPeriod"/>
            </a:pPr>
            <a:r>
              <a:rPr lang="en-US" dirty="0"/>
              <a:t>Are they acting in good or bad faith?</a:t>
            </a:r>
          </a:p>
          <a:p>
            <a:pPr marL="514350" indent="-514350">
              <a:buAutoNum type="arabicPeriod"/>
            </a:pPr>
            <a:endParaRPr lang="en-US" dirty="0"/>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Ask the Following</a:t>
            </a:r>
          </a:p>
        </p:txBody>
      </p:sp>
    </p:spTree>
    <p:extLst>
      <p:ext uri="{BB962C8B-B14F-4D97-AF65-F5344CB8AC3E}">
        <p14:creationId xmlns:p14="http://schemas.microsoft.com/office/powerpoint/2010/main" val="265299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72F835E-FDFE-47A8-A1A6-255C7ADAAB27}"/>
              </a:ext>
            </a:extLst>
          </p:cNvPr>
          <p:cNvPicPr>
            <a:picLocks noChangeAspect="1"/>
          </p:cNvPicPr>
          <p:nvPr/>
        </p:nvPicPr>
        <p:blipFill rotWithShape="1">
          <a:blip r:embed="rId2"/>
          <a:srcRect l="1174" t="2697" b="841"/>
          <a:stretch/>
        </p:blipFill>
        <p:spPr>
          <a:xfrm>
            <a:off x="674018" y="4294876"/>
            <a:ext cx="5076334" cy="2489130"/>
          </a:xfrm>
          <a:prstGeom prst="rect">
            <a:avLst/>
          </a:prstGeom>
        </p:spPr>
      </p:pic>
      <p:sp>
        <p:nvSpPr>
          <p:cNvPr id="22" name="Oval 21">
            <a:extLst>
              <a:ext uri="{FF2B5EF4-FFF2-40B4-BE49-F238E27FC236}">
                <a16:creationId xmlns:a16="http://schemas.microsoft.com/office/drawing/2014/main" id="{A265F981-9C74-4100-8553-08FAFF35C5B5}"/>
              </a:ext>
            </a:extLst>
          </p:cNvPr>
          <p:cNvSpPr/>
          <p:nvPr/>
        </p:nvSpPr>
        <p:spPr>
          <a:xfrm>
            <a:off x="1472591" y="5118067"/>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3D35374-683B-40C2-9931-B96C7C09FAFD}"/>
              </a:ext>
            </a:extLst>
          </p:cNvPr>
          <p:cNvSpPr/>
          <p:nvPr/>
        </p:nvSpPr>
        <p:spPr>
          <a:xfrm>
            <a:off x="2526861" y="4802817"/>
            <a:ext cx="1223493" cy="1325708"/>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C0540B-C089-4EB9-B42E-A7D1B420008B}"/>
              </a:ext>
            </a:extLst>
          </p:cNvPr>
          <p:cNvSpPr/>
          <p:nvPr/>
        </p:nvSpPr>
        <p:spPr>
          <a:xfrm>
            <a:off x="674018" y="4294876"/>
            <a:ext cx="3346514" cy="234159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dirty="0"/>
              <a:t>TAINTED</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Fungibility</a:t>
            </a:r>
          </a:p>
        </p:txBody>
      </p:sp>
      <p:pic>
        <p:nvPicPr>
          <p:cNvPr id="5" name="Picture 4">
            <a:extLst>
              <a:ext uri="{FF2B5EF4-FFF2-40B4-BE49-F238E27FC236}">
                <a16:creationId xmlns:a16="http://schemas.microsoft.com/office/drawing/2014/main" id="{55E407F9-A2E4-450D-815B-EF4CB789B6A1}"/>
              </a:ext>
            </a:extLst>
          </p:cNvPr>
          <p:cNvPicPr>
            <a:picLocks noChangeAspect="1"/>
          </p:cNvPicPr>
          <p:nvPr/>
        </p:nvPicPr>
        <p:blipFill rotWithShape="1">
          <a:blip r:embed="rId2"/>
          <a:srcRect l="1174" t="2697" b="841"/>
          <a:stretch/>
        </p:blipFill>
        <p:spPr>
          <a:xfrm>
            <a:off x="674018" y="1748218"/>
            <a:ext cx="5076334" cy="2489130"/>
          </a:xfrm>
          <a:prstGeom prst="rect">
            <a:avLst/>
          </a:prstGeom>
        </p:spPr>
      </p:pic>
      <p:pic>
        <p:nvPicPr>
          <p:cNvPr id="11" name="Picture 10">
            <a:extLst>
              <a:ext uri="{FF2B5EF4-FFF2-40B4-BE49-F238E27FC236}">
                <a16:creationId xmlns:a16="http://schemas.microsoft.com/office/drawing/2014/main" id="{A8A89300-D21C-445E-B6D8-FF80ADCB18DB}"/>
              </a:ext>
            </a:extLst>
          </p:cNvPr>
          <p:cNvPicPr>
            <a:picLocks noChangeAspect="1"/>
          </p:cNvPicPr>
          <p:nvPr/>
        </p:nvPicPr>
        <p:blipFill rotWithShape="1">
          <a:blip r:embed="rId2"/>
          <a:srcRect l="1174" t="2697" b="841"/>
          <a:stretch/>
        </p:blipFill>
        <p:spPr>
          <a:xfrm>
            <a:off x="6277466" y="1748217"/>
            <a:ext cx="5076334" cy="2489130"/>
          </a:xfrm>
          <a:prstGeom prst="rect">
            <a:avLst/>
          </a:prstGeom>
        </p:spPr>
      </p:pic>
      <p:sp>
        <p:nvSpPr>
          <p:cNvPr id="12" name="Title 1">
            <a:extLst>
              <a:ext uri="{FF2B5EF4-FFF2-40B4-BE49-F238E27FC236}">
                <a16:creationId xmlns:a16="http://schemas.microsoft.com/office/drawing/2014/main" id="{851DBC71-45B5-4B4F-8FFF-025984B4DABA}"/>
              </a:ext>
            </a:extLst>
          </p:cNvPr>
          <p:cNvSpPr txBox="1">
            <a:spLocks/>
          </p:cNvSpPr>
          <p:nvPr/>
        </p:nvSpPr>
        <p:spPr>
          <a:xfrm>
            <a:off x="5686916" y="2615388"/>
            <a:ext cx="549506" cy="754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000" b="1" dirty="0"/>
              <a:t>=</a:t>
            </a:r>
          </a:p>
        </p:txBody>
      </p:sp>
      <p:pic>
        <p:nvPicPr>
          <p:cNvPr id="14" name="Picture 13">
            <a:extLst>
              <a:ext uri="{FF2B5EF4-FFF2-40B4-BE49-F238E27FC236}">
                <a16:creationId xmlns:a16="http://schemas.microsoft.com/office/drawing/2014/main" id="{E37BF437-0180-4A41-B718-525EAD085D79}"/>
              </a:ext>
            </a:extLst>
          </p:cNvPr>
          <p:cNvPicPr>
            <a:picLocks noChangeAspect="1"/>
          </p:cNvPicPr>
          <p:nvPr/>
        </p:nvPicPr>
        <p:blipFill rotWithShape="1">
          <a:blip r:embed="rId2"/>
          <a:srcRect l="1174" t="2697" b="841"/>
          <a:stretch/>
        </p:blipFill>
        <p:spPr>
          <a:xfrm>
            <a:off x="6277466" y="4294875"/>
            <a:ext cx="5076334" cy="2489130"/>
          </a:xfrm>
          <a:prstGeom prst="rect">
            <a:avLst/>
          </a:prstGeom>
        </p:spPr>
      </p:pic>
      <p:sp>
        <p:nvSpPr>
          <p:cNvPr id="15" name="Title 1">
            <a:extLst>
              <a:ext uri="{FF2B5EF4-FFF2-40B4-BE49-F238E27FC236}">
                <a16:creationId xmlns:a16="http://schemas.microsoft.com/office/drawing/2014/main" id="{BD69B5A6-8E62-49EB-BD06-C3D2EB8EB1C0}"/>
              </a:ext>
            </a:extLst>
          </p:cNvPr>
          <p:cNvSpPr txBox="1">
            <a:spLocks/>
          </p:cNvSpPr>
          <p:nvPr/>
        </p:nvSpPr>
        <p:spPr>
          <a:xfrm>
            <a:off x="5686916" y="5162046"/>
            <a:ext cx="549506" cy="754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000" b="1" dirty="0"/>
              <a:t>≠</a:t>
            </a:r>
          </a:p>
        </p:txBody>
      </p:sp>
      <p:sp>
        <p:nvSpPr>
          <p:cNvPr id="18" name="Oval 17">
            <a:extLst>
              <a:ext uri="{FF2B5EF4-FFF2-40B4-BE49-F238E27FC236}">
                <a16:creationId xmlns:a16="http://schemas.microsoft.com/office/drawing/2014/main" id="{EBA45820-CE3D-4F24-A1A6-F3B02A28FADA}"/>
              </a:ext>
            </a:extLst>
          </p:cNvPr>
          <p:cNvSpPr/>
          <p:nvPr/>
        </p:nvSpPr>
        <p:spPr>
          <a:xfrm>
            <a:off x="8137301" y="4774194"/>
            <a:ext cx="1223493" cy="1325708"/>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6A9587-6E08-4F88-ADD0-6E9B0DCF64BD}"/>
              </a:ext>
            </a:extLst>
          </p:cNvPr>
          <p:cNvSpPr/>
          <p:nvPr/>
        </p:nvSpPr>
        <p:spPr>
          <a:xfrm>
            <a:off x="7083031" y="5188902"/>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40653DA-C66E-4D37-98B9-8928108EE987}"/>
              </a:ext>
            </a:extLst>
          </p:cNvPr>
          <p:cNvSpPr/>
          <p:nvPr/>
        </p:nvSpPr>
        <p:spPr>
          <a:xfrm>
            <a:off x="9850827" y="5160277"/>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CCC66D-9D51-4FEE-B0DF-24327AAD63C3}"/>
              </a:ext>
            </a:extLst>
          </p:cNvPr>
          <p:cNvSpPr/>
          <p:nvPr/>
        </p:nvSpPr>
        <p:spPr>
          <a:xfrm>
            <a:off x="4299746" y="5188901"/>
            <a:ext cx="510862" cy="553541"/>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67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rrow: Right 41">
            <a:extLst>
              <a:ext uri="{FF2B5EF4-FFF2-40B4-BE49-F238E27FC236}">
                <a16:creationId xmlns:a16="http://schemas.microsoft.com/office/drawing/2014/main" id="{DAE24B28-AD51-4532-B1B3-2800B773C0ED}"/>
              </a:ext>
            </a:extLst>
          </p:cNvPr>
          <p:cNvSpPr/>
          <p:nvPr/>
        </p:nvSpPr>
        <p:spPr>
          <a:xfrm>
            <a:off x="4653517" y="3755229"/>
            <a:ext cx="2870285" cy="390322"/>
          </a:xfrm>
          <a:prstGeom prst="rightArrow">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Curved 25">
            <a:extLst>
              <a:ext uri="{FF2B5EF4-FFF2-40B4-BE49-F238E27FC236}">
                <a16:creationId xmlns:a16="http://schemas.microsoft.com/office/drawing/2014/main" id="{D13BCB9A-625C-4E01-8B4A-FF95AB7A6D80}"/>
              </a:ext>
            </a:extLst>
          </p:cNvPr>
          <p:cNvCxnSpPr>
            <a:cxnSpLocks/>
            <a:stCxn id="19" idx="0"/>
            <a:endCxn id="13" idx="7"/>
          </p:cNvCxnSpPr>
          <p:nvPr/>
        </p:nvCxnSpPr>
        <p:spPr>
          <a:xfrm rot="16200000" flipH="1" flipV="1">
            <a:off x="5090055" y="63995"/>
            <a:ext cx="156413" cy="5779143"/>
          </a:xfrm>
          <a:prstGeom prst="curvedConnector3">
            <a:avLst>
              <a:gd name="adj1" fmla="val -146152"/>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EC11C598-8125-408F-89FB-758E2E3DD19E}"/>
              </a:ext>
            </a:extLst>
          </p:cNvPr>
          <p:cNvCxnSpPr>
            <a:cxnSpLocks/>
            <a:stCxn id="17" idx="1"/>
            <a:endCxn id="23" idx="1"/>
          </p:cNvCxnSpPr>
          <p:nvPr/>
        </p:nvCxnSpPr>
        <p:spPr>
          <a:xfrm rot="16200000" flipH="1">
            <a:off x="7170017" y="1607599"/>
            <a:ext cx="12700" cy="6241815"/>
          </a:xfrm>
          <a:prstGeom prst="curvedConnector3">
            <a:avLst>
              <a:gd name="adj1" fmla="val 1949425"/>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CA6E7BF2-57E4-46B8-A625-F5EF8757AC57}"/>
              </a:ext>
            </a:extLst>
          </p:cNvPr>
          <p:cNvCxnSpPr>
            <a:cxnSpLocks/>
          </p:cNvCxnSpPr>
          <p:nvPr/>
        </p:nvCxnSpPr>
        <p:spPr>
          <a:xfrm rot="10800000">
            <a:off x="4583139" y="3102772"/>
            <a:ext cx="2870285" cy="142459"/>
          </a:xfrm>
          <a:prstGeom prst="curvedConnector3">
            <a:avLst>
              <a:gd name="adj1" fmla="val 50000"/>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9BCF00C6-6775-4289-A64F-210197961A7A}"/>
              </a:ext>
            </a:extLst>
          </p:cNvPr>
          <p:cNvCxnSpPr>
            <a:cxnSpLocks/>
          </p:cNvCxnSpPr>
          <p:nvPr/>
        </p:nvCxnSpPr>
        <p:spPr>
          <a:xfrm>
            <a:off x="4752753" y="4476307"/>
            <a:ext cx="2636875" cy="90377"/>
          </a:xfrm>
          <a:prstGeom prst="curvedConnector3">
            <a:avLst>
              <a:gd name="adj1" fmla="val 50000"/>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Fungibility</a:t>
            </a:r>
          </a:p>
        </p:txBody>
      </p:sp>
      <p:grpSp>
        <p:nvGrpSpPr>
          <p:cNvPr id="12" name="Group 11">
            <a:extLst>
              <a:ext uri="{FF2B5EF4-FFF2-40B4-BE49-F238E27FC236}">
                <a16:creationId xmlns:a16="http://schemas.microsoft.com/office/drawing/2014/main" id="{4D978408-F771-4E58-AA4B-12CFF48E8000}"/>
              </a:ext>
            </a:extLst>
          </p:cNvPr>
          <p:cNvGrpSpPr/>
          <p:nvPr/>
        </p:nvGrpSpPr>
        <p:grpSpPr>
          <a:xfrm>
            <a:off x="1367047" y="2875361"/>
            <a:ext cx="1068058" cy="1853146"/>
            <a:chOff x="1106012" y="2591221"/>
            <a:chExt cx="690776" cy="1198538"/>
          </a:xfrm>
          <a:solidFill>
            <a:schemeClr val="tx2">
              <a:lumMod val="75000"/>
            </a:schemeClr>
          </a:solidFill>
        </p:grpSpPr>
        <p:sp>
          <p:nvSpPr>
            <p:cNvPr id="13" name="Oval 12">
              <a:extLst>
                <a:ext uri="{FF2B5EF4-FFF2-40B4-BE49-F238E27FC236}">
                  <a16:creationId xmlns:a16="http://schemas.microsoft.com/office/drawing/2014/main" id="{F4FC43F6-C1A1-49E7-956D-319DB38AE051}"/>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lowchart: Delay 13">
              <a:extLst>
                <a:ext uri="{FF2B5EF4-FFF2-40B4-BE49-F238E27FC236}">
                  <a16:creationId xmlns:a16="http://schemas.microsoft.com/office/drawing/2014/main" id="{48DC480E-4F09-49CF-AC7E-F3BB134C2E8E}"/>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48C517B4-70F9-43E5-8874-89764AEC89B8}"/>
              </a:ext>
            </a:extLst>
          </p:cNvPr>
          <p:cNvGrpSpPr/>
          <p:nvPr/>
        </p:nvGrpSpPr>
        <p:grpSpPr>
          <a:xfrm>
            <a:off x="3515080" y="2875361"/>
            <a:ext cx="1068058" cy="1853146"/>
            <a:chOff x="1106012" y="2591221"/>
            <a:chExt cx="690776" cy="1198538"/>
          </a:xfrm>
          <a:solidFill>
            <a:schemeClr val="tx2">
              <a:lumMod val="75000"/>
            </a:schemeClr>
          </a:solidFill>
        </p:grpSpPr>
        <p:sp>
          <p:nvSpPr>
            <p:cNvPr id="16" name="Oval 15">
              <a:extLst>
                <a:ext uri="{FF2B5EF4-FFF2-40B4-BE49-F238E27FC236}">
                  <a16:creationId xmlns:a16="http://schemas.microsoft.com/office/drawing/2014/main" id="{3118AADA-1B98-435E-8155-395C7802D429}"/>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lowchart: Delay 16">
              <a:extLst>
                <a:ext uri="{FF2B5EF4-FFF2-40B4-BE49-F238E27FC236}">
                  <a16:creationId xmlns:a16="http://schemas.microsoft.com/office/drawing/2014/main" id="{BA62418D-C5B5-4EC7-BA2C-6211469A830B}"/>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74BA62A5-019F-430F-9E52-922D9F21EB9B}"/>
              </a:ext>
            </a:extLst>
          </p:cNvPr>
          <p:cNvGrpSpPr/>
          <p:nvPr/>
        </p:nvGrpSpPr>
        <p:grpSpPr>
          <a:xfrm>
            <a:off x="7523805" y="2875361"/>
            <a:ext cx="1068058" cy="1853146"/>
            <a:chOff x="1106012" y="2591221"/>
            <a:chExt cx="690776" cy="1198538"/>
          </a:xfrm>
          <a:solidFill>
            <a:schemeClr val="tx2">
              <a:lumMod val="75000"/>
            </a:schemeClr>
          </a:solidFill>
        </p:grpSpPr>
        <p:sp>
          <p:nvSpPr>
            <p:cNvPr id="19" name="Oval 18">
              <a:extLst>
                <a:ext uri="{FF2B5EF4-FFF2-40B4-BE49-F238E27FC236}">
                  <a16:creationId xmlns:a16="http://schemas.microsoft.com/office/drawing/2014/main" id="{1C22E540-860F-4EA1-BB23-E2BBDA260DE7}"/>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lowchart: Delay 19">
              <a:extLst>
                <a:ext uri="{FF2B5EF4-FFF2-40B4-BE49-F238E27FC236}">
                  <a16:creationId xmlns:a16="http://schemas.microsoft.com/office/drawing/2014/main" id="{003A05E8-F6D1-41C0-AAD3-330886413C45}"/>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7F86C164-DE4F-43C3-9817-735EB2CEE124}"/>
              </a:ext>
            </a:extLst>
          </p:cNvPr>
          <p:cNvGrpSpPr/>
          <p:nvPr/>
        </p:nvGrpSpPr>
        <p:grpSpPr>
          <a:xfrm>
            <a:off x="9756895" y="2875361"/>
            <a:ext cx="1068058" cy="1853146"/>
            <a:chOff x="1106012" y="2591221"/>
            <a:chExt cx="690776" cy="1198538"/>
          </a:xfrm>
          <a:solidFill>
            <a:schemeClr val="tx2">
              <a:lumMod val="75000"/>
            </a:schemeClr>
          </a:solidFill>
        </p:grpSpPr>
        <p:sp>
          <p:nvSpPr>
            <p:cNvPr id="22" name="Oval 21">
              <a:extLst>
                <a:ext uri="{FF2B5EF4-FFF2-40B4-BE49-F238E27FC236}">
                  <a16:creationId xmlns:a16="http://schemas.microsoft.com/office/drawing/2014/main" id="{DB9D1D2A-F4CC-4EEE-86A6-ABD5F1745DB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lowchart: Delay 22">
              <a:extLst>
                <a:ext uri="{FF2B5EF4-FFF2-40B4-BE49-F238E27FC236}">
                  <a16:creationId xmlns:a16="http://schemas.microsoft.com/office/drawing/2014/main" id="{C72560E9-7A3A-4CD5-9C29-B8B49A198158}"/>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5" name="Picture 24">
            <a:extLst>
              <a:ext uri="{FF2B5EF4-FFF2-40B4-BE49-F238E27FC236}">
                <a16:creationId xmlns:a16="http://schemas.microsoft.com/office/drawing/2014/main" id="{2E7A24E3-9EA6-475B-8467-3412A6970EA3}"/>
              </a:ext>
            </a:extLst>
          </p:cNvPr>
          <p:cNvPicPr>
            <a:picLocks noChangeAspect="1"/>
          </p:cNvPicPr>
          <p:nvPr/>
        </p:nvPicPr>
        <p:blipFill rotWithShape="1">
          <a:blip r:embed="rId2">
            <a:clrChange>
              <a:clrFrom>
                <a:srgbClr val="F0F0F0"/>
              </a:clrFrom>
              <a:clrTo>
                <a:srgbClr val="F0F0F0">
                  <a:alpha val="0"/>
                </a:srgbClr>
              </a:clrTo>
            </a:clrChange>
            <a:extLst>
              <a:ext uri="{BEBA8EAE-BF5A-486C-A8C5-ECC9F3942E4B}">
                <a14:imgProps xmlns:a14="http://schemas.microsoft.com/office/drawing/2010/main">
                  <a14:imgLayer r:embed="rId3">
                    <a14:imgEffect>
                      <a14:backgroundRemoval t="7880" b="89306" l="3582" r="96230">
                        <a14:foregroundMark x1="7729" y1="7880" x2="43073" y2="6754"/>
                        <a14:foregroundMark x1="43073" y1="6754" x2="78888" y2="9193"/>
                        <a14:foregroundMark x1="78888" y1="9193" x2="92743" y2="75985"/>
                        <a14:foregroundMark x1="92743" y1="75985" x2="21112" y2="87617"/>
                        <a14:foregroundMark x1="21112" y1="87617" x2="5844" y2="23640"/>
                        <a14:foregroundMark x1="5844" y1="23640" x2="8011" y2="9006"/>
                        <a14:foregroundMark x1="4336" y1="14071" x2="11122" y2="82552"/>
                        <a14:foregroundMark x1="11122" y1="82552" x2="12912" y2="82552"/>
                        <a14:foregroundMark x1="9048" y1="83302" x2="3582" y2="39587"/>
                        <a14:foregroundMark x1="59378" y1="84803" x2="84543" y2="83302"/>
                        <a14:foregroundMark x1="52309" y1="49343" x2="45523" y2="58537"/>
                        <a14:foregroundMark x1="18662" y1="44653" x2="35533" y2="42589"/>
                        <a14:foregroundMark x1="21960" y1="43715" x2="19887" y2="57598"/>
                        <a14:foregroundMark x1="52215" y1="33959" x2="47785" y2="66041"/>
                        <a14:foregroundMark x1="37795" y1="37711" x2="66352" y2="56098"/>
                        <a14:foregroundMark x1="57116" y1="35460" x2="41470" y2="41463"/>
                        <a14:foregroundMark x1="40811" y1="32458" x2="58812" y2="32833"/>
                        <a14:foregroundMark x1="75306" y1="38837" x2="82846" y2="44653"/>
                        <a14:foregroundMark x1="80396" y1="45216" x2="68238" y2="57786"/>
                        <a14:foregroundMark x1="74552" y1="39962" x2="86522" y2="46341"/>
                        <a14:foregroundMark x1="46748" y1="6379" x2="81904" y2="10319"/>
                        <a14:foregroundMark x1="81904" y1="10319" x2="94533" y2="76173"/>
                        <a14:foregroundMark x1="94533" y1="76173" x2="93779" y2="82364"/>
                        <a14:foregroundMark x1="93214" y1="66041" x2="74458" y2="10882"/>
                        <a14:foregroundMark x1="84072" y1="11820" x2="96230" y2="17261"/>
                        <a14:foregroundMark x1="91140" y1="15572" x2="91517" y2="39962"/>
                        <a14:foregroundMark x1="68332" y1="8255" x2="46654" y2="9944"/>
                        <a14:foregroundMark x1="44769" y1="8255" x2="57210" y2="7880"/>
                        <a14:foregroundMark x1="51272" y1="35835" x2="63996" y2="52533"/>
                        <a14:foregroundMark x1="60132" y1="57598" x2="45523" y2="65666"/>
                        <a14:foregroundMark x1="35438" y1="43527" x2="52026" y2="44841"/>
                      </a14:backgroundRemoval>
                    </a14:imgEffect>
                  </a14:imgLayer>
                </a14:imgProps>
              </a:ext>
            </a:extLst>
          </a:blip>
          <a:srcRect l="1174" t="2697" b="841"/>
          <a:stretch/>
        </p:blipFill>
        <p:spPr>
          <a:xfrm>
            <a:off x="5440527" y="3612770"/>
            <a:ext cx="1348648" cy="661296"/>
          </a:xfrm>
          <a:prstGeom prst="rect">
            <a:avLst/>
          </a:prstGeom>
        </p:spPr>
      </p:pic>
      <p:sp>
        <p:nvSpPr>
          <p:cNvPr id="41" name="Oval 40">
            <a:extLst>
              <a:ext uri="{FF2B5EF4-FFF2-40B4-BE49-F238E27FC236}">
                <a16:creationId xmlns:a16="http://schemas.microsoft.com/office/drawing/2014/main" id="{9465066E-D31A-46B2-B9E4-C82F1DC5BC5C}"/>
              </a:ext>
            </a:extLst>
          </p:cNvPr>
          <p:cNvSpPr/>
          <p:nvPr/>
        </p:nvSpPr>
        <p:spPr>
          <a:xfrm>
            <a:off x="5930770" y="3758382"/>
            <a:ext cx="330459" cy="330459"/>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5459ED0-2FBC-4AFC-9FE7-FCC8896D29B7}"/>
              </a:ext>
            </a:extLst>
          </p:cNvPr>
          <p:cNvSpPr/>
          <p:nvPr/>
        </p:nvSpPr>
        <p:spPr>
          <a:xfrm>
            <a:off x="5661868" y="3878587"/>
            <a:ext cx="109666" cy="109666"/>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56CD68C-D8D4-47AD-9369-12283A9BD833}"/>
              </a:ext>
            </a:extLst>
          </p:cNvPr>
          <p:cNvSpPr/>
          <p:nvPr/>
        </p:nvSpPr>
        <p:spPr>
          <a:xfrm>
            <a:off x="6415200" y="3863589"/>
            <a:ext cx="109666" cy="109666"/>
          </a:xfrm>
          <a:prstGeom prst="ellipse">
            <a:avLst/>
          </a:prstGeom>
          <a:solidFill>
            <a:srgbClr val="57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58E4258-4520-47BA-A1C4-88D0A24701FE}"/>
              </a:ext>
            </a:extLst>
          </p:cNvPr>
          <p:cNvGrpSpPr/>
          <p:nvPr/>
        </p:nvGrpSpPr>
        <p:grpSpPr>
          <a:xfrm>
            <a:off x="0" y="3612770"/>
            <a:ext cx="12192001" cy="3245229"/>
            <a:chOff x="0" y="3612770"/>
            <a:chExt cx="12192001" cy="3245229"/>
          </a:xfrm>
        </p:grpSpPr>
        <p:cxnSp>
          <p:nvCxnSpPr>
            <p:cNvPr id="9" name="Straight Connector 8">
              <a:extLst>
                <a:ext uri="{FF2B5EF4-FFF2-40B4-BE49-F238E27FC236}">
                  <a16:creationId xmlns:a16="http://schemas.microsoft.com/office/drawing/2014/main" id="{B21DB8DB-A464-4596-AEAC-53B346EAAF73}"/>
                </a:ext>
              </a:extLst>
            </p:cNvPr>
            <p:cNvCxnSpPr>
              <a:stCxn id="7" idx="3"/>
            </p:cNvCxnSpPr>
            <p:nvPr/>
          </p:nvCxnSpPr>
          <p:spPr>
            <a:xfrm flipH="1">
              <a:off x="3444701" y="4151200"/>
              <a:ext cx="3710463" cy="915424"/>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C2EF573-C12A-4E0A-A16E-7D6479F3E675}"/>
                </a:ext>
              </a:extLst>
            </p:cNvPr>
            <p:cNvGrpSpPr/>
            <p:nvPr/>
          </p:nvGrpSpPr>
          <p:grpSpPr>
            <a:xfrm>
              <a:off x="0" y="3612770"/>
              <a:ext cx="12192001" cy="3245229"/>
              <a:chOff x="0" y="3612770"/>
              <a:chExt cx="12192001" cy="3245229"/>
            </a:xfrm>
          </p:grpSpPr>
          <p:sp>
            <p:nvSpPr>
              <p:cNvPr id="7" name="Oval 6">
                <a:extLst>
                  <a:ext uri="{FF2B5EF4-FFF2-40B4-BE49-F238E27FC236}">
                    <a16:creationId xmlns:a16="http://schemas.microsoft.com/office/drawing/2014/main" id="{E880DA8A-F686-4225-9186-98AA7F08A979}"/>
                  </a:ext>
                </a:extLst>
              </p:cNvPr>
              <p:cNvSpPr/>
              <p:nvPr/>
            </p:nvSpPr>
            <p:spPr>
              <a:xfrm>
                <a:off x="7091916" y="3612770"/>
                <a:ext cx="431886" cy="63081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C9D2325-107D-4DC4-8EE2-F40747C661E0}"/>
                  </a:ext>
                </a:extLst>
              </p:cNvPr>
              <p:cNvCxnSpPr>
                <a:stCxn id="7" idx="5"/>
              </p:cNvCxnSpPr>
              <p:nvPr/>
            </p:nvCxnSpPr>
            <p:spPr>
              <a:xfrm>
                <a:off x="7460554" y="4151200"/>
                <a:ext cx="1131307" cy="998349"/>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766E468-0991-42A4-AE29-AA77581E13F2}"/>
                  </a:ext>
                </a:extLst>
              </p:cNvPr>
              <p:cNvSpPr/>
              <p:nvPr/>
            </p:nvSpPr>
            <p:spPr>
              <a:xfrm>
                <a:off x="1" y="5107678"/>
                <a:ext cx="12192000" cy="1750321"/>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8965684-36A0-4BB4-A235-4AA2DBA4AB5F}"/>
                  </a:ext>
                </a:extLst>
              </p:cNvPr>
              <p:cNvSpPr/>
              <p:nvPr/>
            </p:nvSpPr>
            <p:spPr>
              <a:xfrm>
                <a:off x="3381153" y="4094490"/>
                <a:ext cx="5140841" cy="1013188"/>
              </a:xfrm>
              <a:prstGeom prst="triangle">
                <a:avLst>
                  <a:gd name="adj" fmla="val 77396"/>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8CC4615-61C1-4AD7-AB56-D5534A046933}"/>
                  </a:ext>
                </a:extLst>
              </p:cNvPr>
              <p:cNvCxnSpPr>
                <a:cxnSpLocks/>
              </p:cNvCxnSpPr>
              <p:nvPr/>
            </p:nvCxnSpPr>
            <p:spPr>
              <a:xfrm>
                <a:off x="0" y="5107678"/>
                <a:ext cx="344469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37DBACA-1667-4431-BACD-748CF3F6CD16}"/>
                  </a:ext>
                </a:extLst>
              </p:cNvPr>
              <p:cNvCxnSpPr>
                <a:cxnSpLocks/>
              </p:cNvCxnSpPr>
              <p:nvPr/>
            </p:nvCxnSpPr>
            <p:spPr>
              <a:xfrm>
                <a:off x="8574925" y="5107678"/>
                <a:ext cx="361707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17A137FB-6659-40BA-ACC7-292758FF1CD1}"/>
              </a:ext>
            </a:extLst>
          </p:cNvPr>
          <p:cNvGrpSpPr/>
          <p:nvPr/>
        </p:nvGrpSpPr>
        <p:grpSpPr>
          <a:xfrm>
            <a:off x="364975" y="5160806"/>
            <a:ext cx="11632292" cy="1620519"/>
            <a:chOff x="364975" y="5160806"/>
            <a:chExt cx="11632292" cy="1620519"/>
          </a:xfrm>
        </p:grpSpPr>
        <p:pic>
          <p:nvPicPr>
            <p:cNvPr id="1026" name="Picture 2" descr="Image result for paypal logo">
              <a:extLst>
                <a:ext uri="{FF2B5EF4-FFF2-40B4-BE49-F238E27FC236}">
                  <a16:creationId xmlns:a16="http://schemas.microsoft.com/office/drawing/2014/main" id="{6D6215B3-E01F-4074-918D-DF36DBFB4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75" y="5160806"/>
              <a:ext cx="2997108" cy="14985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enmo logo">
              <a:extLst>
                <a:ext uri="{FF2B5EF4-FFF2-40B4-BE49-F238E27FC236}">
                  <a16:creationId xmlns:a16="http://schemas.microsoft.com/office/drawing/2014/main" id="{8EB33961-E952-4512-8415-635C6D2A05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553" y="6365738"/>
              <a:ext cx="1815708" cy="3458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e pay logo">
              <a:extLst>
                <a:ext uri="{FF2B5EF4-FFF2-40B4-BE49-F238E27FC236}">
                  <a16:creationId xmlns:a16="http://schemas.microsoft.com/office/drawing/2014/main" id="{865AA303-EE07-426F-BCCB-F34B39FDBB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5331" y="5201477"/>
              <a:ext cx="2434843" cy="9983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le:Google Pay (GPay) Logo.svg">
              <a:extLst>
                <a:ext uri="{FF2B5EF4-FFF2-40B4-BE49-F238E27FC236}">
                  <a16:creationId xmlns:a16="http://schemas.microsoft.com/office/drawing/2014/main" id="{5EC4A81B-2DC0-4087-8A50-69B4526D26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1534" y="6083942"/>
              <a:ext cx="1758917" cy="6973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visa logo">
              <a:extLst>
                <a:ext uri="{FF2B5EF4-FFF2-40B4-BE49-F238E27FC236}">
                  <a16:creationId xmlns:a16="http://schemas.microsoft.com/office/drawing/2014/main" id="{3BDF8241-07B4-4AD5-9FE4-191D0996BF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1336" y="5219844"/>
              <a:ext cx="1902860" cy="6706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astercard logo">
              <a:extLst>
                <a:ext uri="{FF2B5EF4-FFF2-40B4-BE49-F238E27FC236}">
                  <a16:creationId xmlns:a16="http://schemas.microsoft.com/office/drawing/2014/main" id="{37C0AA13-9A44-456F-B2EC-F313E44668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7659" y="5507899"/>
              <a:ext cx="1240293" cy="967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mazon pay logo">
              <a:extLst>
                <a:ext uri="{FF2B5EF4-FFF2-40B4-BE49-F238E27FC236}">
                  <a16:creationId xmlns:a16="http://schemas.microsoft.com/office/drawing/2014/main" id="{A5777A3E-4E82-4DDF-8958-F4A6087CA5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47867" y="6411639"/>
              <a:ext cx="1549400" cy="29757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alipay logo">
              <a:extLst>
                <a:ext uri="{FF2B5EF4-FFF2-40B4-BE49-F238E27FC236}">
                  <a16:creationId xmlns:a16="http://schemas.microsoft.com/office/drawing/2014/main" id="{324287C0-B1AA-4ADB-825E-A26ECCD4EE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77820" y="5486850"/>
              <a:ext cx="1902860" cy="4895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643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right)">
                                      <p:cBhvr>
                                        <p:cTn id="50" dur="500"/>
                                        <p:tgtEl>
                                          <p:spTgt spid="31"/>
                                        </p:tgtEl>
                                      </p:cBhvr>
                                    </p:animEffect>
                                  </p:childTnLst>
                                </p:cTn>
                              </p:par>
                            </p:childTnLst>
                          </p:cTn>
                        </p:par>
                        <p:par>
                          <p:cTn id="51" fill="hold">
                            <p:stCondLst>
                              <p:cond delay="500"/>
                            </p:stCondLst>
                            <p:childTnLst>
                              <p:par>
                                <p:cTn id="52" presetID="22" presetClass="entr" presetSubtype="2"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right)">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500"/>
                                        <p:tgtEl>
                                          <p:spTgt spid="46"/>
                                        </p:tgtEl>
                                      </p:cBhvr>
                                    </p:animEffect>
                                  </p:childTnLst>
                                </p:cTn>
                              </p:par>
                            </p:childTnLst>
                          </p:cTn>
                        </p:par>
                        <p:par>
                          <p:cTn id="60" fill="hold">
                            <p:stCondLst>
                              <p:cond delay="500"/>
                            </p:stCondLst>
                            <p:childTnLst>
                              <p:par>
                                <p:cTn id="61" presetID="1" presetClass="entr" presetSubtype="0"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p:bldP spid="41" grpId="0" animBg="1"/>
      <p:bldP spid="43" grpId="0"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Summary</a:t>
            </a:r>
          </a:p>
        </p:txBody>
      </p:sp>
      <p:grpSp>
        <p:nvGrpSpPr>
          <p:cNvPr id="11" name="Group 10">
            <a:extLst>
              <a:ext uri="{FF2B5EF4-FFF2-40B4-BE49-F238E27FC236}">
                <a16:creationId xmlns:a16="http://schemas.microsoft.com/office/drawing/2014/main" id="{67DA97A3-20CA-49AC-A146-61B487BB2272}"/>
              </a:ext>
            </a:extLst>
          </p:cNvPr>
          <p:cNvGrpSpPr/>
          <p:nvPr/>
        </p:nvGrpSpPr>
        <p:grpSpPr>
          <a:xfrm>
            <a:off x="1353879" y="2413589"/>
            <a:ext cx="9484242" cy="2743200"/>
            <a:chOff x="1306033" y="2413589"/>
            <a:chExt cx="9484242" cy="2743200"/>
          </a:xfrm>
        </p:grpSpPr>
        <p:pic>
          <p:nvPicPr>
            <p:cNvPr id="6" name="Picture 5" descr="A close up of a sign&#10;&#10;Description generated with high confidence">
              <a:extLst>
                <a:ext uri="{FF2B5EF4-FFF2-40B4-BE49-F238E27FC236}">
                  <a16:creationId xmlns:a16="http://schemas.microsoft.com/office/drawing/2014/main" id="{04FD9124-E0B6-45CB-BE9E-95506509F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033" y="2413589"/>
              <a:ext cx="2743200" cy="2743200"/>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2897F416-5B17-4244-96EC-0B853B30F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54" y="2413589"/>
              <a:ext cx="2743200" cy="2743200"/>
            </a:xfrm>
            <a:prstGeom prst="rect">
              <a:avLst/>
            </a:prstGeom>
          </p:spPr>
        </p:pic>
        <p:pic>
          <p:nvPicPr>
            <p:cNvPr id="10" name="Picture 9" descr="A picture containing text&#10;&#10;Description generated with very high confidence">
              <a:extLst>
                <a:ext uri="{FF2B5EF4-FFF2-40B4-BE49-F238E27FC236}">
                  <a16:creationId xmlns:a16="http://schemas.microsoft.com/office/drawing/2014/main" id="{5C66047D-43E0-40CA-B84D-27429E150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75" y="2413589"/>
              <a:ext cx="2743200" cy="2743200"/>
            </a:xfrm>
            <a:prstGeom prst="rect">
              <a:avLst/>
            </a:prstGeom>
          </p:spPr>
        </p:pic>
      </p:grpSp>
    </p:spTree>
    <p:extLst>
      <p:ext uri="{BB962C8B-B14F-4D97-AF65-F5344CB8AC3E}">
        <p14:creationId xmlns:p14="http://schemas.microsoft.com/office/powerpoint/2010/main" val="32150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most people think privacy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pic>
        <p:nvPicPr>
          <p:cNvPr id="1026" name="Picture 2" descr="Image result for light switch">
            <a:extLst>
              <a:ext uri="{FF2B5EF4-FFF2-40B4-BE49-F238E27FC236}">
                <a16:creationId xmlns:a16="http://schemas.microsoft.com/office/drawing/2014/main" id="{2CAC3AE9-715F-4612-BC3B-883C15D31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003" y="2341181"/>
            <a:ext cx="3289973" cy="439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privacy actually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sp>
        <p:nvSpPr>
          <p:cNvPr id="2" name="Rectangle 1">
            <a:extLst>
              <a:ext uri="{FF2B5EF4-FFF2-40B4-BE49-F238E27FC236}">
                <a16:creationId xmlns:a16="http://schemas.microsoft.com/office/drawing/2014/main" id="{D520688A-5953-4B62-8FB7-A30852C175D2}"/>
              </a:ext>
            </a:extLst>
          </p:cNvPr>
          <p:cNvSpPr/>
          <p:nvPr/>
        </p:nvSpPr>
        <p:spPr>
          <a:xfrm>
            <a:off x="838200" y="3333096"/>
            <a:ext cx="10515600" cy="1411014"/>
          </a:xfrm>
          <a:prstGeom prst="rect">
            <a:avLst/>
          </a:prstGeom>
          <a:gradFill flip="none" rotWithShape="1">
            <a:gsLst>
              <a:gs pos="50000">
                <a:schemeClr val="accent4">
                  <a:lumMod val="60000"/>
                  <a:lumOff val="40000"/>
                </a:schemeClr>
              </a:gs>
              <a:gs pos="0">
                <a:srgbClr val="00B050"/>
              </a:gs>
              <a:gs pos="100000">
                <a:srgbClr val="FF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42D0670-2F2C-4C81-8136-B6865AA537C1}"/>
              </a:ext>
            </a:extLst>
          </p:cNvPr>
          <p:cNvSpPr txBox="1"/>
          <p:nvPr/>
        </p:nvSpPr>
        <p:spPr>
          <a:xfrm>
            <a:off x="838200" y="4879047"/>
            <a:ext cx="15670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Perfect Privacy</a:t>
            </a:r>
          </a:p>
        </p:txBody>
      </p:sp>
      <p:sp>
        <p:nvSpPr>
          <p:cNvPr id="6" name="TextBox 5">
            <a:extLst>
              <a:ext uri="{FF2B5EF4-FFF2-40B4-BE49-F238E27FC236}">
                <a16:creationId xmlns:a16="http://schemas.microsoft.com/office/drawing/2014/main" id="{7DA706EB-BCAD-4938-A43C-3E1E5E716E73}"/>
              </a:ext>
            </a:extLst>
          </p:cNvPr>
          <p:cNvSpPr txBox="1"/>
          <p:nvPr/>
        </p:nvSpPr>
        <p:spPr>
          <a:xfrm>
            <a:off x="9207442" y="4879047"/>
            <a:ext cx="2146358"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Perfect Transparency</a:t>
            </a:r>
          </a:p>
        </p:txBody>
      </p:sp>
    </p:spTree>
    <p:extLst>
      <p:ext uri="{BB962C8B-B14F-4D97-AF65-F5344CB8AC3E}">
        <p14:creationId xmlns:p14="http://schemas.microsoft.com/office/powerpoint/2010/main" val="12888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a:xfrm>
            <a:off x="655320" y="365125"/>
            <a:ext cx="5120114" cy="1692794"/>
          </a:xfrm>
        </p:spPr>
        <p:txBody>
          <a:bodyPr anchor="b">
            <a:normAutofit/>
          </a:bodyPr>
          <a:lstStyle/>
          <a:p>
            <a:r>
              <a:rPr lang="en-US" sz="2500" b="1" dirty="0"/>
              <a:t>Riccardo “</a:t>
            </a:r>
            <a:r>
              <a:rPr lang="en-US" sz="2500" b="1" dirty="0" err="1"/>
              <a:t>fluffypony</a:t>
            </a:r>
            <a:r>
              <a:rPr lang="en-US" sz="2500" b="1" dirty="0"/>
              <a:t>” </a:t>
            </a:r>
            <a:r>
              <a:rPr lang="en-US" sz="2500" b="1" dirty="0" err="1"/>
              <a:t>Spagni</a:t>
            </a:r>
            <a:br>
              <a:rPr lang="en-US" sz="2500" b="1" dirty="0"/>
            </a:br>
            <a:r>
              <a:rPr lang="en-US" sz="2500" b="1" dirty="0"/>
              <a:t>Monero Core Team Member</a:t>
            </a:r>
          </a:p>
        </p:txBody>
      </p:sp>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a:xfrm>
            <a:off x="655321" y="2575034"/>
            <a:ext cx="5120113" cy="3462228"/>
          </a:xfrm>
        </p:spPr>
        <p:txBody>
          <a:bodyPr>
            <a:noAutofit/>
          </a:bodyPr>
          <a:lstStyle/>
          <a:p>
            <a:pPr marL="0" indent="0">
              <a:buNone/>
            </a:pPr>
            <a:r>
              <a:rPr lang="en-US" sz="5000" i="1" dirty="0"/>
              <a:t>Privacy isn’t a thing that you achieve, it’s a constant cat-and-mouse battle.</a:t>
            </a:r>
          </a:p>
        </p:txBody>
      </p:sp>
      <p:pic>
        <p:nvPicPr>
          <p:cNvPr id="3074" name="Picture 2" descr="https://www.techcentral.co.za/wp-content/uploads/2018/05/riccardo-spagni-2156-1120-1.jpg">
            <a:extLst>
              <a:ext uri="{FF2B5EF4-FFF2-40B4-BE49-F238E27FC236}">
                <a16:creationId xmlns:a16="http://schemas.microsoft.com/office/drawing/2014/main" id="{34058E53-42AB-4B64-8CFD-DEEF89B61C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41" r="26190"/>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7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It All Comes Back to a Threat Model</a:t>
            </a:r>
          </a:p>
        </p:txBody>
      </p:sp>
      <p:pic>
        <p:nvPicPr>
          <p:cNvPr id="2054" name="Picture 6" descr="https://www.eff.org/files/sls-header-plain.png">
            <a:extLst>
              <a:ext uri="{FF2B5EF4-FFF2-40B4-BE49-F238E27FC236}">
                <a16:creationId xmlns:a16="http://schemas.microsoft.com/office/drawing/2014/main" id="{3ECC1A33-C64F-43CD-BFA7-A781FB25D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429"/>
          <a:stretch/>
        </p:blipFill>
        <p:spPr bwMode="auto">
          <a:xfrm>
            <a:off x="0" y="1538013"/>
            <a:ext cx="12192000" cy="53199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AD6E1E8-3351-44D5-8FEF-447E130C7596}"/>
              </a:ext>
            </a:extLst>
          </p:cNvPr>
          <p:cNvSpPr/>
          <p:nvPr/>
        </p:nvSpPr>
        <p:spPr>
          <a:xfrm>
            <a:off x="0" y="1538013"/>
            <a:ext cx="12192000" cy="5319987"/>
          </a:xfrm>
          <a:prstGeom prst="rect">
            <a:avLst/>
          </a:prstGeom>
          <a:gradFill flip="none" rotWithShape="1">
            <a:gsLst>
              <a:gs pos="0">
                <a:schemeClr val="bg1">
                  <a:alpha val="0"/>
                </a:schemeClr>
              </a:gs>
              <a:gs pos="90000">
                <a:schemeClr val="bg1">
                  <a:lumMod val="95000"/>
                  <a:alpha val="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5A7005A-FF38-41B4-8E45-139A72547957}"/>
              </a:ext>
            </a:extLst>
          </p:cNvPr>
          <p:cNvSpPr txBox="1"/>
          <p:nvPr/>
        </p:nvSpPr>
        <p:spPr>
          <a:xfrm>
            <a:off x="10864392" y="6551730"/>
            <a:ext cx="132760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Image courtesy of EFF</a:t>
            </a:r>
          </a:p>
        </p:txBody>
      </p:sp>
    </p:spTree>
    <p:extLst>
      <p:ext uri="{BB962C8B-B14F-4D97-AF65-F5344CB8AC3E}">
        <p14:creationId xmlns:p14="http://schemas.microsoft.com/office/powerpoint/2010/main" val="58777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Oval 3"/>
          <p:cNvSpPr/>
          <p:nvPr/>
        </p:nvSpPr>
        <p:spPr>
          <a:xfrm>
            <a:off x="969580" y="248110"/>
            <a:ext cx="10384220"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pPr algn="ctr"/>
            <a:r>
              <a:rPr lang="en-US" b="1" dirty="0">
                <a:solidFill>
                  <a:srgbClr val="FFFFFF"/>
                </a:solidFill>
              </a:rPr>
              <a:t>Bitcoin is NOT (very)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Transparency Has Implications</a:t>
            </a:r>
            <a:br>
              <a:rPr lang="en-US" b="1" dirty="0"/>
            </a:br>
            <a:r>
              <a:rPr lang="en-US" b="1" dirty="0"/>
              <a:t>on People and Business</a:t>
            </a:r>
          </a:p>
        </p:txBody>
      </p:sp>
      <p:sp>
        <p:nvSpPr>
          <p:cNvPr id="6" name="Rectangle 5">
            <a:extLst>
              <a:ext uri="{FF2B5EF4-FFF2-40B4-BE49-F238E27FC236}">
                <a16:creationId xmlns:a16="http://schemas.microsoft.com/office/drawing/2014/main" id="{B6512C93-A7CC-4213-BFBF-DFCF877BB93E}"/>
              </a:ext>
            </a:extLst>
          </p:cNvPr>
          <p:cNvSpPr/>
          <p:nvPr/>
        </p:nvSpPr>
        <p:spPr>
          <a:xfrm>
            <a:off x="617750" y="2387290"/>
            <a:ext cx="3530464" cy="411801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028C8F8-51CF-4660-B924-194B77BA152E}"/>
              </a:ext>
            </a:extLst>
          </p:cNvPr>
          <p:cNvSpPr/>
          <p:nvPr/>
        </p:nvSpPr>
        <p:spPr>
          <a:xfrm>
            <a:off x="4330768" y="2387290"/>
            <a:ext cx="3530464" cy="411801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ED2FFE-1E39-4A69-8B06-36B0A0FA97C8}"/>
              </a:ext>
            </a:extLst>
          </p:cNvPr>
          <p:cNvSpPr/>
          <p:nvPr/>
        </p:nvSpPr>
        <p:spPr>
          <a:xfrm>
            <a:off x="8043786" y="2387290"/>
            <a:ext cx="3530464" cy="41180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F17AE18-FD60-4BBD-91C1-37B4CFC48509}"/>
              </a:ext>
            </a:extLst>
          </p:cNvPr>
          <p:cNvSpPr txBox="1"/>
          <p:nvPr/>
        </p:nvSpPr>
        <p:spPr>
          <a:xfrm>
            <a:off x="1613105" y="2643858"/>
            <a:ext cx="1197892" cy="477054"/>
          </a:xfrm>
          <a:prstGeom prst="rect">
            <a:avLst/>
          </a:prstGeom>
          <a:noFill/>
        </p:spPr>
        <p:txBody>
          <a:bodyPr wrap="none" rtlCol="0">
            <a:spAutoFit/>
          </a:bodyPr>
          <a:lstStyle/>
          <a:p>
            <a:r>
              <a:rPr lang="en-US" sz="2500" dirty="0"/>
              <a:t>Sources</a:t>
            </a:r>
          </a:p>
        </p:txBody>
      </p:sp>
      <p:sp>
        <p:nvSpPr>
          <p:cNvPr id="12" name="TextBox 11">
            <a:extLst>
              <a:ext uri="{FF2B5EF4-FFF2-40B4-BE49-F238E27FC236}">
                <a16:creationId xmlns:a16="http://schemas.microsoft.com/office/drawing/2014/main" id="{E43F7E58-ADC3-42E0-BC52-9F777BA60F76}"/>
              </a:ext>
            </a:extLst>
          </p:cNvPr>
          <p:cNvSpPr txBox="1"/>
          <p:nvPr/>
        </p:nvSpPr>
        <p:spPr>
          <a:xfrm>
            <a:off x="5359536" y="2643858"/>
            <a:ext cx="1388522" cy="477054"/>
          </a:xfrm>
          <a:prstGeom prst="rect">
            <a:avLst/>
          </a:prstGeom>
          <a:noFill/>
        </p:spPr>
        <p:txBody>
          <a:bodyPr wrap="none" rtlCol="0">
            <a:spAutoFit/>
          </a:bodyPr>
          <a:lstStyle/>
          <a:p>
            <a:r>
              <a:rPr lang="en-US" sz="2500" dirty="0"/>
              <a:t>Expenses</a:t>
            </a:r>
          </a:p>
        </p:txBody>
      </p:sp>
      <p:pic>
        <p:nvPicPr>
          <p:cNvPr id="14" name="Picture 2" descr="Image result for shield">
            <a:extLst>
              <a:ext uri="{FF2B5EF4-FFF2-40B4-BE49-F238E27FC236}">
                <a16:creationId xmlns:a16="http://schemas.microsoft.com/office/drawing/2014/main" id="{0880F315-89A5-49B0-9475-4411F2F7FDFF}"/>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156686" y="2521758"/>
            <a:ext cx="697457" cy="7163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814527-8B0C-4A7E-9185-DFB56F679CA2}"/>
              </a:ext>
            </a:extLst>
          </p:cNvPr>
          <p:cNvSpPr txBox="1"/>
          <p:nvPr/>
        </p:nvSpPr>
        <p:spPr>
          <a:xfrm>
            <a:off x="9036697" y="2641411"/>
            <a:ext cx="1330814" cy="477054"/>
          </a:xfrm>
          <a:prstGeom prst="rect">
            <a:avLst/>
          </a:prstGeom>
          <a:noFill/>
        </p:spPr>
        <p:txBody>
          <a:bodyPr wrap="none" rtlCol="0">
            <a:spAutoFit/>
          </a:bodyPr>
          <a:lstStyle/>
          <a:p>
            <a:r>
              <a:rPr lang="en-US" sz="2500" dirty="0"/>
              <a:t>Balances</a:t>
            </a:r>
          </a:p>
        </p:txBody>
      </p:sp>
      <p:sp>
        <p:nvSpPr>
          <p:cNvPr id="18" name="TextBox 17">
            <a:extLst>
              <a:ext uri="{FF2B5EF4-FFF2-40B4-BE49-F238E27FC236}">
                <a16:creationId xmlns:a16="http://schemas.microsoft.com/office/drawing/2014/main" id="{957C7470-A4AE-45A9-8738-7FE1083A53EE}"/>
              </a:ext>
            </a:extLst>
          </p:cNvPr>
          <p:cNvSpPr txBox="1"/>
          <p:nvPr/>
        </p:nvSpPr>
        <p:spPr>
          <a:xfrm>
            <a:off x="772595" y="3560851"/>
            <a:ext cx="322240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Employer info</a:t>
            </a:r>
          </a:p>
          <a:p>
            <a:pPr marL="285750" indent="-285750">
              <a:buFont typeface="Arial" panose="020B0604020202020204" pitchFamily="34" charset="0"/>
              <a:buChar char="•"/>
            </a:pPr>
            <a:r>
              <a:rPr lang="en-US" dirty="0"/>
              <a:t>Family and friend connections</a:t>
            </a:r>
          </a:p>
          <a:p>
            <a:pPr marL="285750" indent="-285750">
              <a:buFont typeface="Arial" panose="020B0604020202020204" pitchFamily="34" charset="0"/>
              <a:buChar char="•"/>
            </a:pPr>
            <a:r>
              <a:rPr lang="en-US" dirty="0"/>
              <a:t>Business suppliers and upstream business connections</a:t>
            </a:r>
          </a:p>
          <a:p>
            <a:pPr marL="285750" indent="-285750">
              <a:buFont typeface="Arial" panose="020B0604020202020204" pitchFamily="34" charset="0"/>
              <a:buChar char="•"/>
            </a:pPr>
            <a:r>
              <a:rPr lang="en-US" dirty="0"/>
              <a:t>Fungibility</a:t>
            </a:r>
          </a:p>
        </p:txBody>
      </p:sp>
      <p:sp>
        <p:nvSpPr>
          <p:cNvPr id="19" name="TextBox 18">
            <a:extLst>
              <a:ext uri="{FF2B5EF4-FFF2-40B4-BE49-F238E27FC236}">
                <a16:creationId xmlns:a16="http://schemas.microsoft.com/office/drawing/2014/main" id="{5FFA0B59-06DF-465E-ACB4-7D232B8FAF92}"/>
              </a:ext>
            </a:extLst>
          </p:cNvPr>
          <p:cNvSpPr txBox="1"/>
          <p:nvPr/>
        </p:nvSpPr>
        <p:spPr>
          <a:xfrm>
            <a:off x="4484798" y="3565741"/>
            <a:ext cx="322240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Political and religious affiliations</a:t>
            </a:r>
          </a:p>
          <a:p>
            <a:pPr marL="285750" indent="-285750">
              <a:buFont typeface="Arial" panose="020B0604020202020204" pitchFamily="34" charset="0"/>
              <a:buChar char="•"/>
            </a:pPr>
            <a:r>
              <a:rPr lang="en-US" dirty="0"/>
              <a:t>Health data and doctors</a:t>
            </a:r>
          </a:p>
          <a:p>
            <a:pPr marL="285750" indent="-285750">
              <a:buFont typeface="Arial" panose="020B0604020202020204" pitchFamily="34" charset="0"/>
              <a:buChar char="•"/>
            </a:pPr>
            <a:r>
              <a:rPr lang="en-US" dirty="0"/>
              <a:t>Customers and downstream business connections</a:t>
            </a:r>
          </a:p>
          <a:p>
            <a:pPr marL="285750" indent="-285750">
              <a:buFont typeface="Arial" panose="020B0604020202020204" pitchFamily="34" charset="0"/>
              <a:buChar char="•"/>
            </a:pPr>
            <a:r>
              <a:rPr lang="en-US" dirty="0"/>
              <a:t>Everyday purchasing habits</a:t>
            </a:r>
          </a:p>
          <a:p>
            <a:pPr marL="285750" indent="-285750">
              <a:buFont typeface="Arial" panose="020B0604020202020204" pitchFamily="34" charset="0"/>
              <a:buChar char="•"/>
            </a:pPr>
            <a:r>
              <a:rPr lang="en-US" dirty="0"/>
              <a:t>Employees</a:t>
            </a:r>
          </a:p>
        </p:txBody>
      </p:sp>
      <p:sp>
        <p:nvSpPr>
          <p:cNvPr id="20" name="TextBox 19">
            <a:extLst>
              <a:ext uri="{FF2B5EF4-FFF2-40B4-BE49-F238E27FC236}">
                <a16:creationId xmlns:a16="http://schemas.microsoft.com/office/drawing/2014/main" id="{B658DD06-3210-48E8-9839-7CF295927516}"/>
              </a:ext>
            </a:extLst>
          </p:cNvPr>
          <p:cNvSpPr txBox="1"/>
          <p:nvPr/>
        </p:nvSpPr>
        <p:spPr>
          <a:xfrm>
            <a:off x="8156686" y="3560851"/>
            <a:ext cx="322240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much money you have</a:t>
            </a:r>
          </a:p>
          <a:p>
            <a:pPr marL="285750" indent="-285750">
              <a:buFont typeface="Arial" panose="020B0604020202020204" pitchFamily="34" charset="0"/>
              <a:buChar char="•"/>
            </a:pPr>
            <a:r>
              <a:rPr lang="en-US" dirty="0"/>
              <a:t>Targeted crime against wealthy individuals and companies, especially in cases of malware and robbery</a:t>
            </a:r>
          </a:p>
          <a:p>
            <a:pPr marL="285750" indent="-285750">
              <a:buFont typeface="Arial" panose="020B0604020202020204" pitchFamily="34" charset="0"/>
              <a:buChar char="•"/>
            </a:pPr>
            <a:r>
              <a:rPr lang="en-US" dirty="0"/>
              <a:t>Willingness to pay suppliers and charge customers</a:t>
            </a:r>
          </a:p>
          <a:p>
            <a:pPr marL="285750" indent="-285750">
              <a:buFont typeface="Arial" panose="020B0604020202020204" pitchFamily="34" charset="0"/>
              <a:buChar char="•"/>
            </a:pPr>
            <a:r>
              <a:rPr lang="en-US" dirty="0"/>
              <a:t>Willingness to pay employees</a:t>
            </a:r>
          </a:p>
        </p:txBody>
      </p:sp>
      <p:sp>
        <p:nvSpPr>
          <p:cNvPr id="2" name="Arrow: Right 1">
            <a:extLst>
              <a:ext uri="{FF2B5EF4-FFF2-40B4-BE49-F238E27FC236}">
                <a16:creationId xmlns:a16="http://schemas.microsoft.com/office/drawing/2014/main" id="{EF29D75C-8FAD-4E78-9200-8D3EDDFD9665}"/>
              </a:ext>
            </a:extLst>
          </p:cNvPr>
          <p:cNvSpPr/>
          <p:nvPr/>
        </p:nvSpPr>
        <p:spPr>
          <a:xfrm>
            <a:off x="4806871" y="2804137"/>
            <a:ext cx="432707" cy="39736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896AADE-4CBB-4BA9-AE42-3AE16B173279}"/>
              </a:ext>
            </a:extLst>
          </p:cNvPr>
          <p:cNvGrpSpPr/>
          <p:nvPr/>
        </p:nvGrpSpPr>
        <p:grpSpPr>
          <a:xfrm>
            <a:off x="4536016" y="2488862"/>
            <a:ext cx="432707" cy="750773"/>
            <a:chOff x="1106012" y="2591221"/>
            <a:chExt cx="690776" cy="1198538"/>
          </a:xfrm>
          <a:solidFill>
            <a:schemeClr val="tx2">
              <a:lumMod val="75000"/>
            </a:schemeClr>
          </a:solidFill>
        </p:grpSpPr>
        <p:sp>
          <p:nvSpPr>
            <p:cNvPr id="24" name="Oval 23">
              <a:extLst>
                <a:ext uri="{FF2B5EF4-FFF2-40B4-BE49-F238E27FC236}">
                  <a16:creationId xmlns:a16="http://schemas.microsoft.com/office/drawing/2014/main" id="{5040AF9E-1D06-4C40-A087-748E8134F64F}"/>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lowchart: Delay 24">
              <a:extLst>
                <a:ext uri="{FF2B5EF4-FFF2-40B4-BE49-F238E27FC236}">
                  <a16:creationId xmlns:a16="http://schemas.microsoft.com/office/drawing/2014/main" id="{21CA2FEC-783C-4461-B28C-C768C30294A0}"/>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89187BA9-3AC2-42FB-8D31-93A10F245A4D}"/>
              </a:ext>
            </a:extLst>
          </p:cNvPr>
          <p:cNvGrpSpPr/>
          <p:nvPr/>
        </p:nvGrpSpPr>
        <p:grpSpPr>
          <a:xfrm>
            <a:off x="1048260" y="2488862"/>
            <a:ext cx="432707" cy="750773"/>
            <a:chOff x="1106012" y="2591221"/>
            <a:chExt cx="690776" cy="1198538"/>
          </a:xfrm>
          <a:solidFill>
            <a:schemeClr val="tx2">
              <a:lumMod val="75000"/>
            </a:schemeClr>
          </a:solidFill>
        </p:grpSpPr>
        <p:sp>
          <p:nvSpPr>
            <p:cNvPr id="29" name="Oval 28">
              <a:extLst>
                <a:ext uri="{FF2B5EF4-FFF2-40B4-BE49-F238E27FC236}">
                  <a16:creationId xmlns:a16="http://schemas.microsoft.com/office/drawing/2014/main" id="{52DC4721-44A2-474C-9B52-2622ED76C91B}"/>
                </a:ext>
              </a:extLst>
            </p:cNvPr>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lowchart: Delay 29">
              <a:extLst>
                <a:ext uri="{FF2B5EF4-FFF2-40B4-BE49-F238E27FC236}">
                  <a16:creationId xmlns:a16="http://schemas.microsoft.com/office/drawing/2014/main" id="{A2D0CB5D-9864-4D4A-A370-C1AF2E746C5A}"/>
                </a:ext>
              </a:extLst>
            </p:cNvPr>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Arrow: Right 26">
            <a:extLst>
              <a:ext uri="{FF2B5EF4-FFF2-40B4-BE49-F238E27FC236}">
                <a16:creationId xmlns:a16="http://schemas.microsoft.com/office/drawing/2014/main" id="{91A941E7-5413-4782-8476-4EA5B5442ABB}"/>
              </a:ext>
            </a:extLst>
          </p:cNvPr>
          <p:cNvSpPr/>
          <p:nvPr/>
        </p:nvSpPr>
        <p:spPr>
          <a:xfrm>
            <a:off x="749889" y="2804137"/>
            <a:ext cx="432707" cy="39736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FC9DF4-AE52-4456-B7C2-033F665D2C47}"/>
              </a:ext>
            </a:extLst>
          </p:cNvPr>
          <p:cNvSpPr txBox="1"/>
          <p:nvPr/>
        </p:nvSpPr>
        <p:spPr>
          <a:xfrm>
            <a:off x="8332129" y="2641411"/>
            <a:ext cx="346570" cy="477054"/>
          </a:xfrm>
          <a:prstGeom prst="rect">
            <a:avLst/>
          </a:prstGeom>
          <a:noFill/>
        </p:spPr>
        <p:txBody>
          <a:bodyPr wrap="none" rtlCol="0">
            <a:spAutoFit/>
          </a:bodyPr>
          <a:lstStyle/>
          <a:p>
            <a:pPr algn="ctr"/>
            <a:r>
              <a:rPr lang="en-US" sz="2500" b="1" dirty="0">
                <a:solidFill>
                  <a:schemeClr val="accent1">
                    <a:lumMod val="75000"/>
                  </a:schemeClr>
                </a:solidFill>
              </a:rPr>
              <a:t>$</a:t>
            </a:r>
          </a:p>
        </p:txBody>
      </p:sp>
    </p:spTree>
    <p:extLst>
      <p:ext uri="{BB962C8B-B14F-4D97-AF65-F5344CB8AC3E}">
        <p14:creationId xmlns:p14="http://schemas.microsoft.com/office/powerpoint/2010/main" val="2899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Tools Can Be Added to Transparent Systems. Their Effectiveness is Complicated</a:t>
            </a:r>
          </a:p>
        </p:txBody>
      </p:sp>
      <p:sp>
        <p:nvSpPr>
          <p:cNvPr id="7" name="Rectangle 6">
            <a:extLst>
              <a:ext uri="{FF2B5EF4-FFF2-40B4-BE49-F238E27FC236}">
                <a16:creationId xmlns:a16="http://schemas.microsoft.com/office/drawing/2014/main" id="{586B1D64-805F-48A2-B68B-ECACE2C342EF}"/>
              </a:ext>
            </a:extLst>
          </p:cNvPr>
          <p:cNvSpPr/>
          <p:nvPr/>
        </p:nvSpPr>
        <p:spPr>
          <a:xfrm>
            <a:off x="202474" y="2318657"/>
            <a:ext cx="11795760" cy="43303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58634-D3D3-4AE2-9E51-3EE9EB3B9B3D}"/>
              </a:ext>
            </a:extLst>
          </p:cNvPr>
          <p:cNvSpPr/>
          <p:nvPr/>
        </p:nvSpPr>
        <p:spPr>
          <a:xfrm>
            <a:off x="1201783" y="3161211"/>
            <a:ext cx="2801983" cy="1606732"/>
          </a:xfrm>
          <a:prstGeom prst="rect">
            <a:avLst/>
          </a:prstGeom>
          <a:solidFill>
            <a:srgbClr val="EFB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MIXER</a:t>
            </a:r>
          </a:p>
          <a:p>
            <a:pPr algn="ctr"/>
            <a:r>
              <a:rPr lang="en-US" sz="2000" dirty="0">
                <a:solidFill>
                  <a:schemeClr val="tx1"/>
                </a:solidFill>
              </a:rPr>
              <a:t>TUMBLER</a:t>
            </a:r>
          </a:p>
          <a:p>
            <a:pPr algn="ctr"/>
            <a:r>
              <a:rPr lang="en-US" sz="2000" dirty="0" err="1">
                <a:solidFill>
                  <a:schemeClr val="tx1"/>
                </a:solidFill>
              </a:rPr>
              <a:t>zkSNARK</a:t>
            </a:r>
            <a:endParaRPr lang="en-US" sz="2000" dirty="0">
              <a:solidFill>
                <a:schemeClr val="tx1"/>
              </a:solidFill>
            </a:endParaRPr>
          </a:p>
          <a:p>
            <a:pPr algn="ctr"/>
            <a:r>
              <a:rPr lang="en-US" sz="2000" dirty="0" err="1">
                <a:solidFill>
                  <a:schemeClr val="tx1"/>
                </a:solidFill>
              </a:rPr>
              <a:t>zkSTARK</a:t>
            </a:r>
            <a:endParaRPr lang="en-US" sz="2000" dirty="0">
              <a:solidFill>
                <a:schemeClr val="tx1"/>
              </a:solidFill>
            </a:endParaRPr>
          </a:p>
        </p:txBody>
      </p:sp>
      <p:cxnSp>
        <p:nvCxnSpPr>
          <p:cNvPr id="9" name="Straight Arrow Connector 8">
            <a:extLst>
              <a:ext uri="{FF2B5EF4-FFF2-40B4-BE49-F238E27FC236}">
                <a16:creationId xmlns:a16="http://schemas.microsoft.com/office/drawing/2014/main" id="{9FF6E8C4-5A4E-486C-9F03-1CB85E8F4604}"/>
              </a:ext>
            </a:extLst>
          </p:cNvPr>
          <p:cNvCxnSpPr>
            <a:cxnSpLocks/>
          </p:cNvCxnSpPr>
          <p:nvPr/>
        </p:nvCxnSpPr>
        <p:spPr>
          <a:xfrm>
            <a:off x="1430383" y="4160520"/>
            <a:ext cx="496388" cy="365760"/>
          </a:xfrm>
          <a:prstGeom prst="straightConnector1">
            <a:avLst/>
          </a:prstGeom>
          <a:ln w="38100">
            <a:solidFill>
              <a:srgbClr val="D3F36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8FEA03F-4310-48B7-B856-53DE4C96D906}"/>
              </a:ext>
            </a:extLst>
          </p:cNvPr>
          <p:cNvCxnSpPr>
            <a:cxnSpLocks/>
          </p:cNvCxnSpPr>
          <p:nvPr/>
        </p:nvCxnSpPr>
        <p:spPr>
          <a:xfrm flipV="1">
            <a:off x="3755572" y="3082834"/>
            <a:ext cx="836022" cy="354874"/>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EB6F23-773A-4F13-B196-40DD2C58A4F3}"/>
              </a:ext>
            </a:extLst>
          </p:cNvPr>
          <p:cNvCxnSpPr>
            <a:cxnSpLocks/>
          </p:cNvCxnSpPr>
          <p:nvPr/>
        </p:nvCxnSpPr>
        <p:spPr>
          <a:xfrm>
            <a:off x="6474823" y="4615542"/>
            <a:ext cx="1238794" cy="475569"/>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49912F-6460-4091-A5AA-74FED388E37D}"/>
              </a:ext>
            </a:extLst>
          </p:cNvPr>
          <p:cNvSpPr/>
          <p:nvPr/>
        </p:nvSpPr>
        <p:spPr>
          <a:xfrm>
            <a:off x="1302036" y="5077901"/>
            <a:ext cx="3530464" cy="643454"/>
          </a:xfrm>
          <a:prstGeom prst="rect">
            <a:avLst/>
          </a:prstGeom>
          <a:solidFill>
            <a:srgbClr val="D3F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45C718A-2E75-43B2-8ED0-9284F71133A5}"/>
              </a:ext>
            </a:extLst>
          </p:cNvPr>
          <p:cNvSpPr txBox="1"/>
          <p:nvPr/>
        </p:nvSpPr>
        <p:spPr>
          <a:xfrm>
            <a:off x="1456066" y="5214962"/>
            <a:ext cx="3222404" cy="369332"/>
          </a:xfrm>
          <a:prstGeom prst="rect">
            <a:avLst/>
          </a:prstGeom>
          <a:noFill/>
        </p:spPr>
        <p:txBody>
          <a:bodyPr wrap="square" rtlCol="0">
            <a:spAutoFit/>
          </a:bodyPr>
          <a:lstStyle/>
          <a:p>
            <a:r>
              <a:rPr lang="en-US" dirty="0"/>
              <a:t>Could be effective</a:t>
            </a:r>
          </a:p>
        </p:txBody>
      </p:sp>
      <p:sp>
        <p:nvSpPr>
          <p:cNvPr id="15" name="Rectangle 14">
            <a:extLst>
              <a:ext uri="{FF2B5EF4-FFF2-40B4-BE49-F238E27FC236}">
                <a16:creationId xmlns:a16="http://schemas.microsoft.com/office/drawing/2014/main" id="{6386A1F6-D45C-4395-BBFD-6AB25D0D3AE7}"/>
              </a:ext>
            </a:extLst>
          </p:cNvPr>
          <p:cNvSpPr/>
          <p:nvPr/>
        </p:nvSpPr>
        <p:spPr>
          <a:xfrm>
            <a:off x="5015144" y="2638495"/>
            <a:ext cx="3530464" cy="6434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0176A61-EE50-439C-9304-24B480A12E2E}"/>
              </a:ext>
            </a:extLst>
          </p:cNvPr>
          <p:cNvSpPr txBox="1"/>
          <p:nvPr/>
        </p:nvSpPr>
        <p:spPr>
          <a:xfrm>
            <a:off x="5169174" y="2775556"/>
            <a:ext cx="3222404" cy="369332"/>
          </a:xfrm>
          <a:prstGeom prst="rect">
            <a:avLst/>
          </a:prstGeom>
          <a:noFill/>
        </p:spPr>
        <p:txBody>
          <a:bodyPr wrap="square" rtlCol="0">
            <a:spAutoFit/>
          </a:bodyPr>
          <a:lstStyle/>
          <a:p>
            <a:r>
              <a:rPr lang="en-US" dirty="0">
                <a:solidFill>
                  <a:schemeClr val="bg1"/>
                </a:solidFill>
              </a:rPr>
              <a:t>Probably not; it’s complicated</a:t>
            </a:r>
          </a:p>
        </p:txBody>
      </p:sp>
      <p:sp>
        <p:nvSpPr>
          <p:cNvPr id="17" name="Rectangle 16">
            <a:extLst>
              <a:ext uri="{FF2B5EF4-FFF2-40B4-BE49-F238E27FC236}">
                <a16:creationId xmlns:a16="http://schemas.microsoft.com/office/drawing/2014/main" id="{8ED1E7A1-7BAE-4685-8DB1-8A51CCF3E88B}"/>
              </a:ext>
            </a:extLst>
          </p:cNvPr>
          <p:cNvSpPr/>
          <p:nvPr/>
        </p:nvSpPr>
        <p:spPr>
          <a:xfrm>
            <a:off x="7459753" y="4160520"/>
            <a:ext cx="3530464" cy="6434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471BAEB4-1292-4406-8DB1-47D95D8041AC}"/>
              </a:ext>
            </a:extLst>
          </p:cNvPr>
          <p:cNvSpPr txBox="1"/>
          <p:nvPr/>
        </p:nvSpPr>
        <p:spPr>
          <a:xfrm>
            <a:off x="7613783" y="4297581"/>
            <a:ext cx="3222404" cy="369332"/>
          </a:xfrm>
          <a:prstGeom prst="rect">
            <a:avLst/>
          </a:prstGeom>
          <a:noFill/>
        </p:spPr>
        <p:txBody>
          <a:bodyPr wrap="square" rtlCol="0">
            <a:spAutoFit/>
          </a:bodyPr>
          <a:lstStyle/>
          <a:p>
            <a:r>
              <a:rPr lang="en-US" dirty="0">
                <a:solidFill>
                  <a:schemeClr val="bg1"/>
                </a:solidFill>
              </a:rPr>
              <a:t>Highly transparent</a:t>
            </a:r>
          </a:p>
        </p:txBody>
      </p:sp>
    </p:spTree>
    <p:extLst>
      <p:ext uri="{BB962C8B-B14F-4D97-AF65-F5344CB8AC3E}">
        <p14:creationId xmlns:p14="http://schemas.microsoft.com/office/powerpoint/2010/main" val="398903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858</Words>
  <Application>Microsoft Office PowerPoint</Application>
  <PresentationFormat>Widescreen</PresentationFormat>
  <Paragraphs>154</Paragraphs>
  <Slides>25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Who Am I?</vt:lpstr>
      <vt:lpstr>Privacy Isn’t Binary</vt:lpstr>
      <vt:lpstr>Privacy Isn’t Binary</vt:lpstr>
      <vt:lpstr>Riccardo “fluffypony” Spagni Monero Core Team Member</vt:lpstr>
      <vt:lpstr>It All Comes Back to a Threat Model</vt:lpstr>
      <vt:lpstr>Bitcoin is NOT (very) private!</vt:lpstr>
      <vt:lpstr>Transparency Has Implications on People and Business</vt:lpstr>
      <vt:lpstr>Tools Can Be Added to Transparent Systems. Their Effectiveness is Complicated</vt:lpstr>
      <vt:lpstr>Mixing Isn’t Very Effective</vt:lpstr>
      <vt:lpstr>Mixing Isn’t Very Effective</vt:lpstr>
      <vt:lpstr>Mixing Isn’t Very Effective</vt:lpstr>
      <vt:lpstr>Effectiveness of Optional Extremely Private Systems is Complicated</vt:lpstr>
      <vt:lpstr>Even Mandatory Privacy Isn’t Perfect</vt:lpstr>
      <vt:lpstr>Zero-Knowledge Does Not Mean Perfect</vt:lpstr>
      <vt:lpstr>Privacy Matrix</vt:lpstr>
      <vt:lpstr>Privacy Solutions to Consider</vt:lpstr>
      <vt:lpstr>A Quick Note About Comparison Charts</vt:lpstr>
      <vt:lpstr>A Quick Note About Comparison Charts</vt:lpstr>
      <vt:lpstr>A Quick Note About Comparison Charts</vt:lpstr>
      <vt:lpstr>Privacy Solutions to Consider</vt:lpstr>
      <vt:lpstr>Ask the Following</vt:lpstr>
      <vt:lpstr>Fungibility</vt:lpstr>
      <vt:lpstr>Fungibility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1</cp:revision>
  <dcterms:created xsi:type="dcterms:W3CDTF">2018-11-16T18:39:58Z</dcterms:created>
  <dcterms:modified xsi:type="dcterms:W3CDTF">2018-11-16T18:45:30Z</dcterms:modified>
</cp:coreProperties>
</file>